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8" r:id="rId4"/>
    <p:sldId id="259" r:id="rId5"/>
    <p:sldId id="264" r:id="rId6"/>
    <p:sldId id="263" r:id="rId7"/>
    <p:sldId id="26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4286256"/>
            <a:ext cx="6172200" cy="732306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700" dirty="0" smtClean="0">
                <a:latin typeface="Times New Roman" pitchFamily="18" charset="0"/>
                <a:cs typeface="Times New Roman" pitchFamily="18" charset="0"/>
              </a:rPr>
              <a:t>Наши саобраћајци у вртићу </a:t>
            </a:r>
            <a:r>
              <a:rPr lang="sr-Cyrl-RS" sz="2700" i="1" dirty="0" smtClean="0">
                <a:latin typeface="Times New Roman" pitchFamily="18" charset="0"/>
                <a:cs typeface="Times New Roman" pitchFamily="18" charset="0"/>
              </a:rPr>
              <a:t>Невен </a:t>
            </a:r>
            <a:r>
              <a:rPr lang="sr-Cyrl-RS" i="1" dirty="0" smtClean="0"/>
              <a:t/>
            </a:r>
            <a:br>
              <a:rPr lang="sr-Cyrl-RS" i="1" dirty="0" smtClean="0"/>
            </a:br>
            <a:r>
              <a:rPr lang="sr-Cyrl-RS" sz="2000" i="1" dirty="0" smtClean="0">
                <a:latin typeface="Times New Roman" pitchFamily="18" charset="0"/>
                <a:cs typeface="Times New Roman" pitchFamily="18" charset="0"/>
              </a:rPr>
              <a:t>Подељена срећа два пута је већа  </a:t>
            </a:r>
            <a:endParaRPr lang="en-US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715016"/>
            <a:ext cx="6172200" cy="65990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sr-Cyrl-RS" dirty="0" smtClean="0"/>
              <a:t>9.10.2020.</a:t>
            </a:r>
          </a:p>
          <a:p>
            <a:pPr algn="ctr"/>
            <a:r>
              <a:rPr lang="sr-Cyrl-RS" dirty="0" smtClean="0"/>
              <a:t>Крушевац </a:t>
            </a:r>
          </a:p>
          <a:p>
            <a:endParaRPr lang="en-US" dirty="0"/>
          </a:p>
        </p:txBody>
      </p:sp>
      <p:pic>
        <p:nvPicPr>
          <p:cNvPr id="4" name="Picture 3" descr="sshot-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285728"/>
            <a:ext cx="6500858" cy="37147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Наши саобраћајци,саобраћајна полиција </a:t>
            </a:r>
            <a:endParaRPr lang="en-US" sz="2400" dirty="0"/>
          </a:p>
        </p:txBody>
      </p:sp>
      <p:pic>
        <p:nvPicPr>
          <p:cNvPr id="4" name="Content Placeholder 3" descr="IMG-63135fc2c6a0dbb68c4d0bcf33e7176a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Причамо са Маријом,саобраћајним полицајцем</a:t>
            </a:r>
            <a:br>
              <a:rPr lang="sr-Cyrl-R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о безбедности деце  у саобраћају  </a:t>
            </a:r>
            <a:endParaRPr lang="en-US" sz="2000" dirty="0"/>
          </a:p>
        </p:txBody>
      </p:sp>
      <p:pic>
        <p:nvPicPr>
          <p:cNvPr id="5" name="Content Placeholder 4" descr="IMG_20201009_10102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600201"/>
            <a:ext cx="3714776" cy="4186254"/>
          </a:xfrm>
        </p:spPr>
      </p:pic>
      <p:pic>
        <p:nvPicPr>
          <p:cNvPr id="6" name="Picture 5" descr="IMG_20201009_1012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9" y="1571612"/>
            <a:ext cx="3214710" cy="42148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Поклон деци,бојанке-</a:t>
            </a:r>
            <a:r>
              <a:rPr lang="sr-Cyrl-RS" sz="2400" b="1" i="1" dirty="0" smtClean="0">
                <a:latin typeface="Times New Roman" pitchFamily="18" charset="0"/>
                <a:cs typeface="Times New Roman" pitchFamily="18" charset="0"/>
              </a:rPr>
              <a:t>Безбедан у саобраћају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0c5ef5529835a68514f5341f3667bd73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28662" y="1643050"/>
            <a:ext cx="3214710" cy="4071966"/>
          </a:xfrm>
        </p:spPr>
      </p:pic>
      <p:pic>
        <p:nvPicPr>
          <p:cNvPr id="5" name="Picture 4" descr="IMG-4b80c8c6cf27503cbeb58ff40422d85e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714488"/>
            <a:ext cx="3357586" cy="40005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429124" y="607220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 прслуком ,безбедан у саобраћају  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6072206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Бојанке за децу 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Пробали смо кацигу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IMG-7744ab051ddcae1d5243cd0003cbf7b7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00562" y="1571612"/>
            <a:ext cx="3571900" cy="4902213"/>
          </a:xfrm>
        </p:spPr>
      </p:pic>
      <p:pic>
        <p:nvPicPr>
          <p:cNvPr id="6" name="Picture 5" descr="IMG-14cee75375b4c3f32e0d156470d04a1f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571612"/>
            <a:ext cx="3786214" cy="492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Поклон за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Наше саобраћајце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df25065a166e75e1b06f1a8a37b24695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Медаље у знак захвалности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IMG-1e30da8202c9af48d4cd0279524ab3cb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71538" y="1643050"/>
            <a:ext cx="2786082" cy="4873625"/>
          </a:xfrm>
        </p:spPr>
      </p:pic>
      <p:pic>
        <p:nvPicPr>
          <p:cNvPr id="6" name="Picture 5" descr="IMG-28b69d22a97c1b061bf335ca3d82381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643050"/>
            <a:ext cx="3286148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48</TotalTime>
  <Words>39</Words>
  <Application>Microsoft Office PowerPoint</Application>
  <PresentationFormat>On-screen Show (4:3)</PresentationFormat>
  <Paragraphs>11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Oriel</vt:lpstr>
      <vt:lpstr>Наши саобраћајци у вртићу Невен  Подељена срећа два пута је већа  </vt:lpstr>
      <vt:lpstr>Наши саобраћајци,саобраћајна полиција </vt:lpstr>
      <vt:lpstr>Причамо са Маријом,саобраћајним полицајцем  о безбедности деце  у саобраћају  </vt:lpstr>
      <vt:lpstr>Поклон деци,бојанке-Безбедан у саобраћају   </vt:lpstr>
      <vt:lpstr>Пробали смо кацигу </vt:lpstr>
      <vt:lpstr>Поклон за Наше саобраћајце </vt:lpstr>
      <vt:lpstr>Медаље у знак захвалности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Наши саобраћајци у вртићу Невен  Подељена срећа два пута је већа</dc:title>
  <dc:creator>Dana Miladinovic</dc:creator>
  <cp:lastModifiedBy>Dana Miladinovic</cp:lastModifiedBy>
  <cp:revision>6</cp:revision>
  <dcterms:created xsi:type="dcterms:W3CDTF">2020-10-11T20:32:06Z</dcterms:created>
  <dcterms:modified xsi:type="dcterms:W3CDTF">2020-10-12T10:08:33Z</dcterms:modified>
</cp:coreProperties>
</file>