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8" r:id="rId4"/>
    <p:sldId id="259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34493B8-CB07-4CEE-A7F8-54A34C5F8350}" type="datetimeFigureOut">
              <a:rPr lang="en-US" smtClean="0"/>
              <a:pPr/>
              <a:t>10/12/2020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E4A3D-7D38-4E63-8025-B8834061E0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1670" y="4286256"/>
            <a:ext cx="6643734" cy="732306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sz="2700" dirty="0" smtClean="0">
                <a:latin typeface="Times New Roman" pitchFamily="18" charset="0"/>
                <a:cs typeface="Times New Roman" pitchFamily="18" charset="0"/>
              </a:rPr>
              <a:t>Наши саобраћајци у вртићу </a:t>
            </a:r>
            <a:r>
              <a:rPr lang="sr-Cyrl-RS" sz="2700" i="1" dirty="0" smtClean="0">
                <a:latin typeface="Times New Roman" pitchFamily="18" charset="0"/>
                <a:cs typeface="Times New Roman" pitchFamily="18" charset="0"/>
              </a:rPr>
              <a:t>Наша радост </a:t>
            </a:r>
            <a:r>
              <a:rPr lang="sr-Cyrl-RS" i="1" dirty="0" smtClean="0"/>
              <a:t/>
            </a:r>
            <a:br>
              <a:rPr lang="sr-Cyrl-RS" i="1" dirty="0" smtClean="0"/>
            </a:br>
            <a:r>
              <a:rPr lang="sr-Cyrl-RS" sz="2000" i="1" dirty="0" smtClean="0">
                <a:latin typeface="Times New Roman" pitchFamily="18" charset="0"/>
                <a:cs typeface="Times New Roman" pitchFamily="18" charset="0"/>
              </a:rPr>
              <a:t>Подељена срећа два пута је већа ! </a:t>
            </a:r>
            <a:endParaRPr lang="en-US" sz="20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715016"/>
            <a:ext cx="6172200" cy="65990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sr-Cyrl-RS" dirty="0" smtClean="0"/>
              <a:t>9.10.2020.</a:t>
            </a:r>
          </a:p>
          <a:p>
            <a:pPr algn="ctr"/>
            <a:r>
              <a:rPr lang="sr-Cyrl-RS" dirty="0" smtClean="0"/>
              <a:t>Крушевац </a:t>
            </a:r>
          </a:p>
          <a:p>
            <a:endParaRPr lang="en-US" dirty="0"/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85728"/>
            <a:ext cx="6500858" cy="3714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Наши саобраћајци,саобраћајна полиција </a:t>
            </a:r>
            <a:endParaRPr lang="en-US" sz="2400" dirty="0"/>
          </a:p>
        </p:txBody>
      </p:sp>
      <p:pic>
        <p:nvPicPr>
          <p:cNvPr id="6" name="Content Placeholder 5" descr="IMG_20201009_11201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Причамо са Маријом,саобраћајним полицајцем</a:t>
            </a:r>
            <a:br>
              <a:rPr lang="sr-Cyrl-RS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000" dirty="0" smtClean="0">
                <a:latin typeface="Times New Roman" pitchFamily="18" charset="0"/>
                <a:cs typeface="Times New Roman" pitchFamily="18" charset="0"/>
              </a:rPr>
              <a:t> о безбедности деце  у саобраћају  </a:t>
            </a:r>
            <a:endParaRPr lang="en-US" sz="2000" dirty="0"/>
          </a:p>
        </p:txBody>
      </p:sp>
      <p:pic>
        <p:nvPicPr>
          <p:cNvPr id="8" name="Content Placeholder 7" descr="IMG-03d1ad3ab94d341d794125e6cc0ab91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14414" y="1571612"/>
            <a:ext cx="6072230" cy="492922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Поклон деци,бојанке-</a:t>
            </a:r>
            <a:r>
              <a:rPr lang="sr-Cyrl-RS" sz="2400" b="1" i="1" dirty="0" smtClean="0">
                <a:latin typeface="Times New Roman" pitchFamily="18" charset="0"/>
                <a:cs typeface="Times New Roman" pitchFamily="18" charset="0"/>
              </a:rPr>
              <a:t>Безбедан у саобраћају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00100" y="6072206"/>
            <a:ext cx="6572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Бојанке за децу </a:t>
            </a:r>
            <a:endParaRPr lang="en-US" sz="20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Content Placeholder 8" descr="IMG-33d67c98ea6d0ce1034416bc0f29225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14480" y="1428736"/>
            <a:ext cx="5786478" cy="425769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Мотор саобраћајне полиције је изазвао велико интересовање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 descr="IMG-3a3aa2864d634c34176d4a9c9079616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 станица у аутомобилу,чему служи ?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Content Placeholder 4" descr="IMG-f0903bbd78d5418b02f22cab8d15ef2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00166" y="1600200"/>
            <a:ext cx="5857916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57</TotalTime>
  <Words>36</Words>
  <Application>Microsoft Office PowerPoint</Application>
  <PresentationFormat>On-screen Show (4:3)</PresentationFormat>
  <Paragraphs>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Oriel</vt:lpstr>
      <vt:lpstr>Наши саобраћајци у вртићу Наша радост  Подељена срећа два пута је већа ! </vt:lpstr>
      <vt:lpstr>Наши саобраћајци,саобраћајна полиција </vt:lpstr>
      <vt:lpstr>Причамо са Маријом,саобраћајним полицајцем  о безбедности деце  у саобраћају  </vt:lpstr>
      <vt:lpstr>Поклон деци,бојанке-Безбедан у саобраћају   </vt:lpstr>
      <vt:lpstr>Мотор саобраћајне полиције је изазвао велико интересовање </vt:lpstr>
      <vt:lpstr>Радио станица у аутомобилу,чему служи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Наши саобраћајци у вртићу Невен  Подељена срећа два пута је већа</dc:title>
  <dc:creator>Dana Miladinovic</dc:creator>
  <cp:lastModifiedBy>Dana Miladinovic</cp:lastModifiedBy>
  <cp:revision>7</cp:revision>
  <dcterms:created xsi:type="dcterms:W3CDTF">2020-10-11T20:32:06Z</dcterms:created>
  <dcterms:modified xsi:type="dcterms:W3CDTF">2020-10-12T10:07:04Z</dcterms:modified>
</cp:coreProperties>
</file>