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22D6656-7C86-43B5-BC25-E972D6898CB7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C85D3D2-2AF6-473E-AE64-987C4A8DC2A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4929198"/>
            <a:ext cx="5429272" cy="1643074"/>
          </a:xfrm>
        </p:spPr>
        <p:txBody>
          <a:bodyPr/>
          <a:lstStyle/>
          <a:p>
            <a:r>
              <a:rPr lang="sr-Cyrl-RS" dirty="0" smtClean="0">
                <a:solidFill>
                  <a:srgbClr val="002060"/>
                </a:solidFill>
              </a:rPr>
              <a:t>Тата саобраћајни полицајац 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Picture 3" descr="sshot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357166"/>
            <a:ext cx="4500594" cy="41880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28992" y="4857760"/>
            <a:ext cx="421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  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Дечји клуб </a:t>
            </a:r>
            <a:endParaRPr lang="en-US" sz="2400" i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</a:rPr>
              <a:t>У старијој васпитној групи васпитача:</a:t>
            </a:r>
            <a:b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</a:rPr>
              <a:t> Б.Срејић и С.Миловановић током </a:t>
            </a:r>
            <a:r>
              <a:rPr lang="sr-Cyrl-RS" sz="1800" b="1" i="1" dirty="0" smtClean="0">
                <a:solidFill>
                  <a:srgbClr val="002060"/>
                </a:solidFill>
                <a:latin typeface="Times New Roman" pitchFamily="18" charset="0"/>
              </a:rPr>
              <a:t>Дечје недеље </a:t>
            </a:r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</a:rPr>
              <a:t>у групи је био тата Лене Лазаревић , саобраћајни полицајац</a:t>
            </a:r>
            <a:endParaRPr lang="en-US" sz="18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69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571612"/>
            <a:ext cx="5855225" cy="4391419"/>
          </a:xfrm>
        </p:spPr>
      </p:pic>
      <p:sp>
        <p:nvSpPr>
          <p:cNvPr id="5" name="TextBox 4"/>
          <p:cNvSpPr txBox="1"/>
          <p:nvPr/>
        </p:nvSpPr>
        <p:spPr>
          <a:xfrm>
            <a:off x="1857356" y="6000768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</a:rPr>
              <a:t>Чекамо тату наше другарицеЛене  </a:t>
            </a:r>
            <a:endParaRPr 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</a:rPr>
              <a:t>Било је и поклона ,за свако дете флуоросцентна трака за руку </a:t>
            </a:r>
            <a:endParaRPr lang="en-US" sz="18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69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916232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</a:rPr>
              <a:t>Срећа и радост ,тата у вртићу</a:t>
            </a:r>
            <a:endParaRPr lang="en-US" sz="18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6" name="Picture 5" descr="IMG_27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357430"/>
            <a:ext cx="5643570" cy="4232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4" descr="IMG_2700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3786214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Прелазимо улицу </a:t>
            </a:r>
            <a:endParaRPr lang="en-US" sz="1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70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rgbClr val="002060"/>
                </a:solidFill>
                <a:latin typeface="Times New Roman" pitchFamily="18" charset="0"/>
              </a:rPr>
              <a:t>Облачимо прслуке </a:t>
            </a:r>
            <a:endParaRPr lang="en-US" sz="18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7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7467600" cy="582594"/>
          </a:xfrm>
        </p:spPr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Спремни за шетњу </a:t>
            </a:r>
            <a:endParaRPr lang="en-US" sz="1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Picture 4" descr="IMG_27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357298"/>
            <a:ext cx="7000924" cy="5286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Дивно дружење ,игра и учење </a:t>
            </a:r>
            <a:endParaRPr lang="en-US" sz="1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7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500174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</TotalTime>
  <Words>49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Oriel</vt:lpstr>
      <vt:lpstr>Тата саобраћајни полицајац </vt:lpstr>
      <vt:lpstr>У старијој васпитној групи васпитача:  Б.Срејић и С.Миловановић током Дечје недеље у групи је био тата Лене Лазаревић , саобраћајни полицајац</vt:lpstr>
      <vt:lpstr>Било је и поклона ,за свако дете флуоросцентна трака за руку </vt:lpstr>
      <vt:lpstr>Срећа и радост ,тата у вртићу</vt:lpstr>
      <vt:lpstr>Прелазимо улицу </vt:lpstr>
      <vt:lpstr>Облачимо прслуке </vt:lpstr>
      <vt:lpstr>Спремни за шетњу </vt:lpstr>
      <vt:lpstr>Дивно дружење ,игра и учење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Тата саобраћајац у групи</dc:title>
  <dc:creator>KORISNIK</dc:creator>
  <cp:lastModifiedBy>Steva</cp:lastModifiedBy>
  <cp:revision>8</cp:revision>
  <dcterms:created xsi:type="dcterms:W3CDTF">2016-10-10T08:06:16Z</dcterms:created>
  <dcterms:modified xsi:type="dcterms:W3CDTF">2016-10-10T12:06:53Z</dcterms:modified>
</cp:coreProperties>
</file>