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2" r:id="rId8"/>
    <p:sldId id="263" r:id="rId9"/>
    <p:sldId id="264" r:id="rId10"/>
    <p:sldId id="269" r:id="rId11"/>
    <p:sldId id="268" r:id="rId12"/>
    <p:sldId id="265" r:id="rId13"/>
    <p:sldId id="266" r:id="rId14"/>
    <p:sldId id="267" r:id="rId15"/>
    <p:sldId id="272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7F26D50-EDF5-4C8B-B1CE-540C88F58849}" type="datetimeFigureOut">
              <a:rPr lang="en-US" smtClean="0"/>
              <a:pPr/>
              <a:t>11/26/2021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692B520-AB80-42BB-8809-1E112A7B1E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428604"/>
            <a:ext cx="5357850" cy="2714644"/>
          </a:xfrm>
          <a:prstGeom prst="rect">
            <a:avLst/>
          </a:prstGeom>
        </p:spPr>
      </p:pic>
      <p:pic>
        <p:nvPicPr>
          <p:cNvPr id="5" name="Picture 4" descr="C:\Users\KORISNIK\Desktop\logo.pn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43306" y="4000504"/>
            <a:ext cx="1428760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C:\Users\KORISNIK\Desktop\лого и меморандум\Logo_1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00826" y="4071942"/>
            <a:ext cx="1362074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4143372" y="5857893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Kruševac</a:t>
            </a:r>
          </a:p>
          <a:p>
            <a:pPr algn="ctr"/>
            <a:r>
              <a:rPr lang="sr-Latn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2021.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1439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5929354" cy="6643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7620" y="1071546"/>
            <a:ext cx="4071966" cy="5572164"/>
          </a:xfrm>
        </p:spPr>
      </p:pic>
      <p:pic>
        <p:nvPicPr>
          <p:cNvPr id="5" name="Picture 4" descr="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4000496" cy="5857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5050037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14810" y="1500174"/>
            <a:ext cx="3777855" cy="4143404"/>
          </a:xfrm>
        </p:spPr>
      </p:pic>
      <p:pic>
        <p:nvPicPr>
          <p:cNvPr id="5" name="Picture 4" descr="163784059019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1500174"/>
            <a:ext cx="3714776" cy="42148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142852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Latn-RS" sz="2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PU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Nata Veljković </a:t>
            </a:r>
          </a:p>
          <a:p>
            <a:pPr algn="ctr"/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Vrtić</a:t>
            </a:r>
            <a:r>
              <a:rPr lang="sr-Latn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Neven 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592933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Donirana oprema u  funkciji učenja dece.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2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928802"/>
            <a:ext cx="7215238" cy="4643469"/>
          </a:xfrm>
        </p:spPr>
      </p:pic>
      <p:sp>
        <p:nvSpPr>
          <p:cNvPr id="5" name="TextBox 4"/>
          <p:cNvSpPr txBox="1"/>
          <p:nvPr/>
        </p:nvSpPr>
        <p:spPr>
          <a:xfrm>
            <a:off x="428596" y="214290"/>
            <a:ext cx="7500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Deca uče da budu samostalna i snalažljiva u različitim situacijama, da preuzimaju odgovornost ,uče da na siguran način istražuju svoje okruženje da prihvate druge i budu prihvaćeni.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505003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6248" y="2000240"/>
            <a:ext cx="3357586" cy="4418010"/>
          </a:xfrm>
        </p:spPr>
      </p:pic>
      <p:pic>
        <p:nvPicPr>
          <p:cNvPr id="5" name="Picture 4" descr="16378405902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000240"/>
            <a:ext cx="3643320" cy="44291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0034" y="285728"/>
            <a:ext cx="7715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Deca ostvaruju </a:t>
            </a:r>
            <a:r>
              <a:rPr lang="sr-Latn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dobrobit kroz odnose </a:t>
            </a:r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koji se razvijaju sa fizičkim okruženjem ,vršnjacima i odraslima u realnim situacijama delanja i predstavljaju pokretače njegovog razvoja i učenja.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1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71612"/>
            <a:ext cx="3634979" cy="4846638"/>
          </a:xfrm>
        </p:spPr>
      </p:pic>
      <p:pic>
        <p:nvPicPr>
          <p:cNvPr id="5" name="Picture 4" descr="16378405901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370" y="1571612"/>
            <a:ext cx="3589760" cy="47863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472" y="785794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Istraživačke igre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2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14488"/>
            <a:ext cx="3634979" cy="4846638"/>
          </a:xfrm>
        </p:spPr>
      </p:pic>
      <p:pic>
        <p:nvPicPr>
          <p:cNvPr id="5" name="Picture 4" descr="16378405902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714488"/>
            <a:ext cx="3429006" cy="48577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285728"/>
            <a:ext cx="721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Igra se stimuliše i podržava kao najprirodniji način učenja, kroz koju deca uče da promišljaju,stiču nova saznanja i važne životne veštine.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2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3571900" cy="5072098"/>
          </a:xfrm>
        </p:spPr>
      </p:pic>
      <p:pic>
        <p:nvPicPr>
          <p:cNvPr id="6" name="Picture 5" descr="16378405902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1357298"/>
            <a:ext cx="3857652" cy="50720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1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571612"/>
            <a:ext cx="3786214" cy="4846638"/>
          </a:xfrm>
        </p:spPr>
      </p:pic>
      <p:pic>
        <p:nvPicPr>
          <p:cNvPr id="5" name="Picture 4" descr="16378405902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571612"/>
            <a:ext cx="3357586" cy="48577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714356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Kroz igru deca aktivno učestvuju u svom učenju i razvoju.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50500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71612"/>
            <a:ext cx="3634979" cy="4846638"/>
          </a:xfrm>
        </p:spPr>
      </p:pic>
      <p:pic>
        <p:nvPicPr>
          <p:cNvPr id="5" name="Picture 4" descr="16378505003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71612"/>
            <a:ext cx="3714775" cy="48577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8596" y="571480"/>
            <a:ext cx="742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Unapređivanje kvaliteta predškolskog vaspitanja i obrazovanja kroz upotrebu IKT opreme.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78405902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428736"/>
            <a:ext cx="3643338" cy="5060952"/>
          </a:xfrm>
        </p:spPr>
      </p:pic>
      <p:pic>
        <p:nvPicPr>
          <p:cNvPr id="5" name="Picture 4" descr="16378405902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428736"/>
            <a:ext cx="3429006" cy="5072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357166"/>
            <a:ext cx="7572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Želimo da deca nauče/razviju predispozicije i motivisanost za celoživotno učenje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57166"/>
            <a:ext cx="6929486" cy="32861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57224" y="3857628"/>
            <a:ext cx="6715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RS" dirty="0" smtClean="0"/>
          </a:p>
          <a:p>
            <a:endParaRPr lang="sr-Latn-R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42910" y="4572008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https://www.youtube.com/watch?v=Ml0I0QWNU7M</a:t>
            </a:r>
            <a:endParaRPr lang="sr-Latn-RS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357290" y="5286388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>
                <a:solidFill>
                  <a:schemeClr val="tx2">
                    <a:lumMod val="75000"/>
                  </a:schemeClr>
                </a:solidFill>
              </a:rPr>
              <a:t>www.nataveljkovic.edu.rs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8483640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3786214" cy="2857520"/>
          </a:xfrm>
        </p:spPr>
      </p:pic>
      <p:pic>
        <p:nvPicPr>
          <p:cNvPr id="5" name="Picture 4" descr="16184836404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214290"/>
            <a:ext cx="3786214" cy="2786082"/>
          </a:xfrm>
          <a:prstGeom prst="rect">
            <a:avLst/>
          </a:prstGeom>
        </p:spPr>
      </p:pic>
      <p:pic>
        <p:nvPicPr>
          <p:cNvPr id="6" name="Picture 5" descr="16184836405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3143248"/>
            <a:ext cx="3714776" cy="3429024"/>
          </a:xfrm>
          <a:prstGeom prst="rect">
            <a:avLst/>
          </a:prstGeom>
        </p:spPr>
      </p:pic>
      <p:pic>
        <p:nvPicPr>
          <p:cNvPr id="7" name="Picture 6" descr="Image6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3214686"/>
            <a:ext cx="3857652" cy="3429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928670"/>
            <a:ext cx="7572428" cy="4429156"/>
          </a:xfrm>
        </p:spPr>
        <p:txBody>
          <a:bodyPr>
            <a:normAutofit/>
          </a:bodyPr>
          <a:lstStyle/>
          <a:p>
            <a:pPr algn="just"/>
            <a:r>
              <a:rPr lang="sr-Latn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Hvala Rotariju što prepoznaje značaj predškolskog vaspitanja i obrazovanja kao fundamenta vaspitno-obrazovnog sistema i što svojim akcijama pruža podršku  razvoju i unapređivanju predškolstva kao u jednoj od svojih avenija delovanja.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KORISNIK\Desktop\sshot-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496"/>
            <a:ext cx="700092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272</TotalTime>
  <Words>169</Words>
  <Application>Microsoft Office PowerPoint</Application>
  <PresentationFormat>On-screen Show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39</cp:revision>
  <dcterms:created xsi:type="dcterms:W3CDTF">2021-11-25T12:03:34Z</dcterms:created>
  <dcterms:modified xsi:type="dcterms:W3CDTF">2021-11-26T08:08:22Z</dcterms:modified>
</cp:coreProperties>
</file>