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75" r:id="rId4"/>
    <p:sldId id="257" r:id="rId5"/>
    <p:sldId id="258" r:id="rId6"/>
    <p:sldId id="274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1" r:id="rId19"/>
    <p:sldId id="272" r:id="rId20"/>
    <p:sldId id="270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2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64D11104-F560-4A34-9C97-1801D161EE77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C06FEDEC-49F5-4767-AA0C-982FBD7CC6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11104-F560-4A34-9C97-1801D161EE77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EDEC-49F5-4767-AA0C-982FBD7CC6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64D11104-F560-4A34-9C97-1801D161EE77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C06FEDEC-49F5-4767-AA0C-982FBD7CC6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11104-F560-4A34-9C97-1801D161EE77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EDEC-49F5-4767-AA0C-982FBD7CC6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11104-F560-4A34-9C97-1801D161EE77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EDEC-49F5-4767-AA0C-982FBD7CC6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11104-F560-4A34-9C97-1801D161EE77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EDEC-49F5-4767-AA0C-982FBD7CC6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11104-F560-4A34-9C97-1801D161EE77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EDEC-49F5-4767-AA0C-982FBD7CC6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11104-F560-4A34-9C97-1801D161EE77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EDEC-49F5-4767-AA0C-982FBD7CC6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11104-F560-4A34-9C97-1801D161EE77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EDEC-49F5-4767-AA0C-982FBD7CC6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11104-F560-4A34-9C97-1801D161EE77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EDEC-49F5-4767-AA0C-982FBD7CC6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11104-F560-4A34-9C97-1801D161EE77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EDEC-49F5-4767-AA0C-982FBD7CC6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4D11104-F560-4A34-9C97-1801D161EE77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06FEDEC-49F5-4767-AA0C-982FBD7CC6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Мој вртић слави 41. рођендан 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4480" y="5072074"/>
            <a:ext cx="6057920" cy="566726"/>
          </a:xfrm>
        </p:spPr>
        <p:txBody>
          <a:bodyPr>
            <a:normAutofit fontScale="25000" lnSpcReduction="20000"/>
          </a:bodyPr>
          <a:lstStyle/>
          <a:p>
            <a:pPr algn="ctr"/>
            <a:endParaRPr lang="sr-Cyrl-RS" b="1" dirty="0" smtClean="0">
              <a:latin typeface="Times New Roman" pitchFamily="18" charset="0"/>
            </a:endParaRPr>
          </a:p>
          <a:p>
            <a:pPr algn="ctr"/>
            <a:r>
              <a:rPr lang="sr-Cyrl-RS" sz="5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15.04.2020.</a:t>
            </a:r>
          </a:p>
          <a:p>
            <a:pPr algn="ctr"/>
            <a:r>
              <a:rPr lang="sr-Cyrl-RS" sz="5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Крушевац </a:t>
            </a:r>
            <a:endParaRPr lang="en-US" sz="5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3" descr="C:\Users\KORISNIK\Desktop\лого и меморандум\Logo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28604"/>
            <a:ext cx="392909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sshot-5.pn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638836" y="1219200"/>
            <a:ext cx="7866328" cy="4937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20200414_165016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785786" y="1357298"/>
            <a:ext cx="7572427" cy="4786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Content Placeholder 3" descr="IMG-04a0e089ff4afbae4836984cc904831d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214282" y="1357298"/>
            <a:ext cx="3702844" cy="4937125"/>
          </a:xfrm>
        </p:spPr>
      </p:pic>
      <p:pic>
        <p:nvPicPr>
          <p:cNvPr id="5" name="Picture 4" descr="IMG-474b932c82204f17417d8650464d36fa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071934" y="1357298"/>
            <a:ext cx="4857751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IMG-af31a134e9338a50d05450d9e2262676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428596" y="1428736"/>
            <a:ext cx="3702844" cy="4937125"/>
          </a:xfrm>
        </p:spPr>
      </p:pic>
      <p:pic>
        <p:nvPicPr>
          <p:cNvPr id="5" name="Picture 4" descr="IMG-cb973a81ec6eb76262ca5b8acfd4c6ba-V_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357686" y="1428736"/>
            <a:ext cx="4500562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IMG-c7cb782ffea3978e4e91bd331104b6fa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571473" y="1219200"/>
            <a:ext cx="3929089" cy="49958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e35466dae010e2467d04de498fbcd1d9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357298"/>
            <a:ext cx="3929090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IMG-e1abb449022844478ea29bb28483a921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357158" y="1285860"/>
            <a:ext cx="3714776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20200412_22375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357686" y="1285860"/>
            <a:ext cx="378621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7" name="Content Placeholder 6" descr="5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643438" y="1500174"/>
            <a:ext cx="3866631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1643050"/>
            <a:ext cx="3714776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IMG-5a9848e81c9e16625c6dee14b83f6187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571472" y="1219200"/>
            <a:ext cx="3714775" cy="4937125"/>
          </a:xfrm>
        </p:spPr>
      </p:pic>
      <p:pic>
        <p:nvPicPr>
          <p:cNvPr id="5" name="Picture 4" descr="IMG-46114ce7839e8b5d7bfb2c5033721ea4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29124" y="1214422"/>
            <a:ext cx="4214809" cy="50006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IMG-de2af1b73701bffcb9373ffbda692a5a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571471" y="1219200"/>
            <a:ext cx="4000529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c6104c915399f4828e7cf101d43ca884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86314" y="1142984"/>
            <a:ext cx="3643320" cy="4857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IMG-72c0c0dc4f933942dd496cf352c05c65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357158" y="1428736"/>
            <a:ext cx="3702844" cy="4937125"/>
          </a:xfrm>
        </p:spPr>
      </p:pic>
      <p:pic>
        <p:nvPicPr>
          <p:cNvPr id="5" name="Picture 4" descr="IMG-a5ab29e64ed75a10fa0fac41c32c7003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00562" y="1428736"/>
            <a:ext cx="3929090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IMG-0cb3df5c46d95228e88f02a88932653f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642910" y="1357298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-d84ad291b12b6555886383b821f009ad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00563" y="1357298"/>
            <a:ext cx="4357717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-06ec0efaea1f5cec97eab89d3ccbe1d1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428597" y="1219200"/>
            <a:ext cx="3857651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4754b775ce31185ef56a13f78ddea53e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29124" y="1214422"/>
            <a:ext cx="4214810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6" name="Content Placeholder 5" descr="IMG-21cefa80d3be75e3d699c27a1266b65b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4786314" y="1500174"/>
            <a:ext cx="3857652" cy="4794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-445cd13f169662f07c8b81145e417e56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57158" y="1428736"/>
            <a:ext cx="4381499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IMG-7a1fa09aba712d8f2f53f0cc805e32b6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428596" y="1357298"/>
            <a:ext cx="3702844" cy="4937125"/>
          </a:xfrm>
        </p:spPr>
      </p:pic>
      <p:pic>
        <p:nvPicPr>
          <p:cNvPr id="5" name="Picture 4" descr="IMG-fccce22dc3d8858a0b9572b533c28825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0" y="1285860"/>
            <a:ext cx="3750477" cy="50006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20200414_165121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4572000" y="1214422"/>
            <a:ext cx="4214841" cy="4937125"/>
          </a:xfrm>
        </p:spPr>
      </p:pic>
      <p:pic>
        <p:nvPicPr>
          <p:cNvPr id="5" name="Picture 4" descr="20200412_22405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14282" y="1285860"/>
            <a:ext cx="4214842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6" name="Content Placeholder 5" descr="20200412_223941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214283" y="1219200"/>
            <a:ext cx="4071965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20200412_22412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29123" y="1285860"/>
            <a:ext cx="4214843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IMG-7585688c5341582c03ec3b5848eee46e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428597" y="1219200"/>
            <a:ext cx="3929090" cy="4937125"/>
          </a:xfrm>
        </p:spPr>
      </p:pic>
      <p:pic>
        <p:nvPicPr>
          <p:cNvPr id="5" name="Picture 4" descr="IMG-180ce95d46b9bb0d26741402973e3284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29124" y="1285860"/>
            <a:ext cx="4357718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4" name="Content Placeholder 3" descr="IMG-a22e219b31a47c0caade4a9e89216e5c-V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457201" y="1500175"/>
            <a:ext cx="4257676" cy="4502162"/>
          </a:xfrm>
        </p:spPr>
      </p:pic>
      <p:pic>
        <p:nvPicPr>
          <p:cNvPr id="5" name="Picture 4" descr="IMG-5fa6b993574aa08b6e7667bfb614941e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72066" y="1500174"/>
            <a:ext cx="3357586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Срећан рођендан </a:t>
            </a:r>
            <a:endParaRPr lang="en-US" dirty="0"/>
          </a:p>
        </p:txBody>
      </p:sp>
      <p:pic>
        <p:nvPicPr>
          <p:cNvPr id="5" name="Picture 4" descr="IMG-bf04ba301b9aadce8a872a2a2e73a1b9-V_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214414" y="1142984"/>
            <a:ext cx="6429421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5720" y="3105835"/>
            <a:ext cx="8572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https://www.youtube.com/channel/UCqykHaazM7x-r8j8lTuWjiQ?view_as=subscriber</a:t>
            </a:r>
            <a:endParaRPr lang="en-US" dirty="0"/>
          </a:p>
        </p:txBody>
      </p:sp>
      <p:pic>
        <p:nvPicPr>
          <p:cNvPr id="5" name="Picture 4" descr="sshot-2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285984" y="3571876"/>
            <a:ext cx="4367929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357290" y="1357298"/>
            <a:ext cx="61436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Рођенданска честитка</a:t>
            </a:r>
          </a:p>
          <a:p>
            <a:pPr algn="ctr"/>
            <a:r>
              <a:rPr lang="sr-Cyrl-RS" sz="2400" dirty="0" smtClean="0">
                <a:latin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214</TotalTime>
  <Words>51</Words>
  <Application>Microsoft Office PowerPoint</Application>
  <PresentationFormat>On-screen Show (4:3)</PresentationFormat>
  <Paragraphs>25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Origin</vt:lpstr>
      <vt:lpstr>Мој вртић слави 41. рођендан </vt:lpstr>
      <vt:lpstr>Срећан рођендан </vt:lpstr>
      <vt:lpstr>Срећан рођендан </vt:lpstr>
      <vt:lpstr>Срећан рођендан </vt:lpstr>
      <vt:lpstr>Срећан рођендан </vt:lpstr>
      <vt:lpstr>Срећан рођендан </vt:lpstr>
      <vt:lpstr>Срећан рођендан </vt:lpstr>
      <vt:lpstr>Срећан рођендан </vt:lpstr>
      <vt:lpstr>Срећан рођендан </vt:lpstr>
      <vt:lpstr>Срећан рођендан </vt:lpstr>
      <vt:lpstr>Срећан рођендан </vt:lpstr>
      <vt:lpstr>Срећан рођендан </vt:lpstr>
      <vt:lpstr>Slide 13</vt:lpstr>
      <vt:lpstr>Срећан рођендан </vt:lpstr>
      <vt:lpstr>Срећан рођендан </vt:lpstr>
      <vt:lpstr>Срећан рођендан </vt:lpstr>
      <vt:lpstr>Срећан рођендан </vt:lpstr>
      <vt:lpstr>Срећан рођендан </vt:lpstr>
      <vt:lpstr>Срећан рођендан </vt:lpstr>
      <vt:lpstr>Срећан рођендан 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Мој вртић слави 41. рођендан</dc:title>
  <dc:creator>KORISNIK</dc:creator>
  <cp:lastModifiedBy>Steva</cp:lastModifiedBy>
  <cp:revision>13</cp:revision>
  <dcterms:created xsi:type="dcterms:W3CDTF">2020-04-14T16:40:43Z</dcterms:created>
  <dcterms:modified xsi:type="dcterms:W3CDTF">2020-04-15T18:29:32Z</dcterms:modified>
</cp:coreProperties>
</file>