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5C07A-B178-454F-A90B-C5187ECBAF15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94964-4E84-4DBD-AE9E-A884C569883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5C07A-B178-454F-A90B-C5187ECBAF15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94964-4E84-4DBD-AE9E-A884C56988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5C07A-B178-454F-A90B-C5187ECBAF15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09994964-4E84-4DBD-AE9E-A884C56988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5C07A-B178-454F-A90B-C5187ECBAF15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94964-4E84-4DBD-AE9E-A884C56988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5C07A-B178-454F-A90B-C5187ECBAF15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94964-4E84-4DBD-AE9E-A884C56988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5C07A-B178-454F-A90B-C5187ECBAF15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94964-4E84-4DBD-AE9E-A884C56988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5C07A-B178-454F-A90B-C5187ECBAF15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94964-4E84-4DBD-AE9E-A884C56988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5C07A-B178-454F-A90B-C5187ECBAF15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94964-4E84-4DBD-AE9E-A884C56988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5C07A-B178-454F-A90B-C5187ECBAF15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94964-4E84-4DBD-AE9E-A884C56988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5C07A-B178-454F-A90B-C5187ECBAF15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94964-4E84-4DBD-AE9E-A884C56988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5C07A-B178-454F-A90B-C5187ECBAF15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94964-4E84-4DBD-AE9E-A884C56988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3A75C07A-B178-454F-A90B-C5187ECBAF15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09994964-4E84-4DBD-AE9E-A884C569883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786058"/>
            <a:ext cx="6843738" cy="1214446"/>
          </a:xfrm>
        </p:spPr>
        <p:txBody>
          <a:bodyPr/>
          <a:lstStyle/>
          <a:p>
            <a:r>
              <a:rPr lang="sr-Cyrl-RS" sz="4000" b="1" dirty="0" smtClean="0"/>
              <a:t>Прослава рођендана </a:t>
            </a:r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28596" y="928670"/>
            <a:ext cx="7143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4000" b="1" dirty="0" smtClean="0"/>
              <a:t>Вртић </a:t>
            </a:r>
            <a:r>
              <a:rPr lang="sr-Cyrl-RS" sz="4000" b="1" i="1" dirty="0" smtClean="0"/>
              <a:t>Дечји клуб </a:t>
            </a:r>
            <a:endParaRPr lang="en-US" sz="4000" b="1" i="1" dirty="0"/>
          </a:p>
        </p:txBody>
      </p:sp>
      <p:sp>
        <p:nvSpPr>
          <p:cNvPr id="5" name="TextBox 4"/>
          <p:cNvSpPr txBox="1"/>
          <p:nvPr/>
        </p:nvSpPr>
        <p:spPr>
          <a:xfrm>
            <a:off x="2643174" y="5643578"/>
            <a:ext cx="4286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b="1" dirty="0" smtClean="0"/>
              <a:t>Април,2017.год.</a:t>
            </a:r>
            <a:endParaRPr 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r-Cyrl-RS" sz="3600" b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/>
                <a:latin typeface="+mn-lt"/>
              </a:rPr>
              <a:t>Прослава рођендана </a:t>
            </a:r>
            <a:br>
              <a:rPr lang="sr-Cyrl-RS" sz="3600" b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/>
                <a:latin typeface="+mn-lt"/>
              </a:rPr>
            </a:br>
            <a:endParaRPr lang="en-US" sz="3600" b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/>
              <a:latin typeface="+mn-lt"/>
            </a:endParaRPr>
          </a:p>
        </p:txBody>
      </p:sp>
      <p:pic>
        <p:nvPicPr>
          <p:cNvPr id="4" name="Content Placeholder 3" descr="DSCN175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786314" y="1571612"/>
            <a:ext cx="3786214" cy="47085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5" name="Picture 4" descr="DSCN176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1214422"/>
            <a:ext cx="4143404" cy="47149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sz="4400" b="0" dirty="0" smtClean="0">
                <a:solidFill>
                  <a:schemeClr val="tx1"/>
                </a:solidFill>
                <a:effectLst/>
                <a:latin typeface="+mn-lt"/>
              </a:rPr>
              <a:t>Прослава рођендана </a:t>
            </a:r>
            <a:r>
              <a:rPr lang="sr-Cyrl-RS" sz="4400" dirty="0" smtClean="0">
                <a:solidFill>
                  <a:schemeClr val="tx1"/>
                </a:solidFill>
                <a:effectLst/>
                <a:latin typeface="+mn-lt"/>
              </a:rPr>
              <a:t/>
            </a:r>
            <a:br>
              <a:rPr lang="sr-Cyrl-RS" sz="4400" dirty="0" smtClean="0">
                <a:solidFill>
                  <a:schemeClr val="tx1"/>
                </a:solidFill>
                <a:effectLst/>
                <a:latin typeface="+mn-lt"/>
              </a:rPr>
            </a:br>
            <a:endParaRPr lang="en-US" dirty="0">
              <a:solidFill>
                <a:schemeClr val="tx1"/>
              </a:solidFill>
              <a:effectLst/>
              <a:latin typeface="+mn-lt"/>
            </a:endParaRPr>
          </a:p>
        </p:txBody>
      </p:sp>
      <p:pic>
        <p:nvPicPr>
          <p:cNvPr id="4" name="Content Placeholder 3" descr="DSCN170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32983" y="1600200"/>
            <a:ext cx="6278033" cy="47085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sz="4400" dirty="0" smtClean="0">
                <a:solidFill>
                  <a:schemeClr val="tx1"/>
                </a:solidFill>
                <a:effectLst/>
                <a:latin typeface="+mn-lt"/>
              </a:rPr>
              <a:t>Прослава рођендана </a:t>
            </a:r>
            <a:br>
              <a:rPr lang="sr-Cyrl-RS" sz="4400" dirty="0" smtClean="0">
                <a:solidFill>
                  <a:schemeClr val="tx1"/>
                </a:solidFill>
                <a:effectLst/>
                <a:latin typeface="+mn-lt"/>
              </a:rPr>
            </a:br>
            <a:endParaRPr lang="en-US" dirty="0">
              <a:solidFill>
                <a:schemeClr val="tx1"/>
              </a:solidFill>
              <a:effectLst/>
              <a:latin typeface="+mn-lt"/>
            </a:endParaRPr>
          </a:p>
        </p:txBody>
      </p:sp>
      <p:pic>
        <p:nvPicPr>
          <p:cNvPr id="4" name="Content Placeholder 3" descr="DSCN175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32983" y="1600200"/>
            <a:ext cx="6278033" cy="47085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sz="4400" b="0" dirty="0" smtClean="0">
                <a:solidFill>
                  <a:schemeClr val="tx1"/>
                </a:solidFill>
                <a:effectLst/>
                <a:latin typeface="+mn-lt"/>
              </a:rPr>
              <a:t>Прослава рођендана </a:t>
            </a:r>
            <a:br>
              <a:rPr lang="sr-Cyrl-RS" sz="4400" b="0" dirty="0" smtClean="0">
                <a:solidFill>
                  <a:schemeClr val="tx1"/>
                </a:solidFill>
                <a:effectLst/>
                <a:latin typeface="+mn-lt"/>
              </a:rPr>
            </a:br>
            <a:endParaRPr lang="en-US" b="0" dirty="0">
              <a:solidFill>
                <a:schemeClr val="tx1"/>
              </a:solidFill>
              <a:effectLst/>
              <a:latin typeface="+mn-lt"/>
            </a:endParaRPr>
          </a:p>
        </p:txBody>
      </p:sp>
      <p:pic>
        <p:nvPicPr>
          <p:cNvPr id="4" name="Content Placeholder 3" descr="DSCN170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32983" y="1600200"/>
            <a:ext cx="6278033" cy="47085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sz="4400" dirty="0" smtClean="0">
                <a:solidFill>
                  <a:schemeClr val="tx1"/>
                </a:solidFill>
                <a:effectLst/>
                <a:latin typeface="+mn-lt"/>
              </a:rPr>
              <a:t>Прослава рођендана </a:t>
            </a:r>
            <a:br>
              <a:rPr lang="sr-Cyrl-RS" sz="4400" dirty="0" smtClean="0">
                <a:solidFill>
                  <a:schemeClr val="tx1"/>
                </a:solidFill>
                <a:effectLst/>
                <a:latin typeface="+mn-lt"/>
              </a:rPr>
            </a:br>
            <a:endParaRPr lang="en-US" dirty="0">
              <a:solidFill>
                <a:schemeClr val="tx1"/>
              </a:solidFill>
              <a:effectLst/>
              <a:latin typeface="+mn-lt"/>
            </a:endParaRPr>
          </a:p>
        </p:txBody>
      </p:sp>
      <p:pic>
        <p:nvPicPr>
          <p:cNvPr id="4" name="Content Placeholder 3" descr="DSCN170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32983" y="1600200"/>
            <a:ext cx="6278033" cy="47085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Custom 4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CA0C"/>
      </a:hlink>
      <a:folHlink>
        <a:srgbClr val="D490C5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15</TotalTime>
  <Words>17</Words>
  <Application>Microsoft Office PowerPoint</Application>
  <PresentationFormat>On-screen Show (4:3)</PresentationFormat>
  <Paragraphs>8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Apex</vt:lpstr>
      <vt:lpstr>Slide 1</vt:lpstr>
      <vt:lpstr>Прослава рођендана  </vt:lpstr>
      <vt:lpstr>Прослава рођендана  </vt:lpstr>
      <vt:lpstr>Прослава рођендана  </vt:lpstr>
      <vt:lpstr>Прослава рођендана  </vt:lpstr>
      <vt:lpstr>Прослава рођендана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KORISNIK</dc:creator>
  <cp:lastModifiedBy>KORISNIK</cp:lastModifiedBy>
  <cp:revision>2</cp:revision>
  <dcterms:created xsi:type="dcterms:W3CDTF">2017-05-07T23:26:37Z</dcterms:created>
  <dcterms:modified xsi:type="dcterms:W3CDTF">2017-05-08T11:04:34Z</dcterms:modified>
</cp:coreProperties>
</file>