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7948FEB-5A84-4172-8E06-82CDDDADF594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1EF64B0-330D-40FD-A462-183537456A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</a:rPr>
              <a:t>Вртић </a:t>
            </a:r>
            <a:r>
              <a:rPr lang="sr-Cyrl-RS" i="1" dirty="0" smtClean="0">
                <a:solidFill>
                  <a:srgbClr val="002060"/>
                </a:solidFill>
              </a:rPr>
              <a:t>Колибри</a:t>
            </a:r>
            <a:br>
              <a:rPr lang="sr-Cyrl-RS" i="1" dirty="0" smtClean="0">
                <a:solidFill>
                  <a:srgbClr val="002060"/>
                </a:solidFill>
              </a:rPr>
            </a:b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Мој вртић слави рођендан</a:t>
            </a:r>
            <a:r>
              <a:rPr lang="sr-Cyrl-RS" dirty="0" smtClean="0">
                <a:latin typeface="Times New Roman" pitchFamily="18" charset="0"/>
              </a:rPr>
              <a:t> 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5072074"/>
            <a:ext cx="6929438" cy="500066"/>
          </a:xfrm>
        </p:spPr>
        <p:txBody>
          <a:bodyPr>
            <a:noAutofit/>
          </a:bodyPr>
          <a:lstStyle/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</a:rPr>
              <a:t>15.04.2020</a:t>
            </a:r>
            <a:r>
              <a:rPr lang="sr-Latn-RS" sz="1600" b="1" dirty="0" smtClean="0">
                <a:solidFill>
                  <a:srgbClr val="002060"/>
                </a:solidFill>
                <a:latin typeface="Times New Roman" pitchFamily="18" charset="0"/>
              </a:rPr>
              <a:t>.</a:t>
            </a:r>
            <a:endParaRPr lang="sr-Cyrl-RS" sz="1600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/>
            <a:r>
              <a:rPr lang="sr-Cyrl-RS" sz="1600" b="1" dirty="0" smtClean="0">
                <a:solidFill>
                  <a:srgbClr val="002060"/>
                </a:solidFill>
                <a:latin typeface="Times New Roman" pitchFamily="18" charset="0"/>
              </a:rPr>
              <a:t>Крушевац </a:t>
            </a:r>
            <a:endParaRPr lang="en-US" sz="1600" b="1" dirty="0"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428604"/>
            <a:ext cx="4286280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sz="2400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 ,честитамо рођендан вртићу.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200424_01230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357299"/>
            <a:ext cx="3857653" cy="4786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20200424_0123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285860"/>
            <a:ext cx="3394719" cy="4857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_20200424_01271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214422"/>
            <a:ext cx="3246612" cy="4865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20200424_0127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214422"/>
            <a:ext cx="3409015" cy="4857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_20200424_01251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285860"/>
            <a:ext cx="3357586" cy="4865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20200424_0126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345650" cy="4857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, честитамо рођендан вртићу.</a:t>
            </a:r>
            <a:endParaRPr lang="en-US" dirty="0"/>
          </a:p>
        </p:txBody>
      </p:sp>
      <p:pic>
        <p:nvPicPr>
          <p:cNvPr id="4" name="Content Placeholder 3" descr="IMG_20200424_01242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2" y="1357298"/>
            <a:ext cx="3286148" cy="4714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20200424_0128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428736"/>
            <a:ext cx="3214710" cy="4643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</a:t>
            </a:r>
            <a:r>
              <a:rPr lang="sr-Cyrl-RS" smtClean="0">
                <a:solidFill>
                  <a:srgbClr val="002060"/>
                </a:solidFill>
                <a:latin typeface="Times New Roman" pitchFamily="18" charset="0"/>
              </a:rPr>
              <a:t>, честитамо 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рођендан вртићу.</a:t>
            </a:r>
            <a:endParaRPr lang="en-US" dirty="0"/>
          </a:p>
        </p:txBody>
      </p:sp>
      <p:pic>
        <p:nvPicPr>
          <p:cNvPr id="4" name="Content Placeholder 3" descr="IMG_20200424_01255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7" y="1357298"/>
            <a:ext cx="5143536" cy="469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IMG_20200424_0122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428736"/>
            <a:ext cx="4219582" cy="4643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</TotalTime>
  <Words>60</Words>
  <Application>Microsoft Office PowerPoint</Application>
  <PresentationFormat>On-screen Show (4:3)</PresentationFormat>
  <Paragraphs>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Вртић Колибри Мој вртић слави рођендан  </vt:lpstr>
      <vt:lpstr>У време ванредног стања због COVID-19 ,честитамо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Мој вртић слави рођендан</dc:title>
  <dc:creator>KORISNIK</dc:creator>
  <cp:lastModifiedBy>KORISNIK</cp:lastModifiedBy>
  <cp:revision>2</cp:revision>
  <dcterms:created xsi:type="dcterms:W3CDTF">2020-04-26T18:36:01Z</dcterms:created>
  <dcterms:modified xsi:type="dcterms:W3CDTF">2020-04-26T19:00:28Z</dcterms:modified>
</cp:coreProperties>
</file>