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D264818-9C35-4178-90C3-B425585988B5}" type="datetimeFigureOut">
              <a:rPr lang="en-US" smtClean="0"/>
              <a:pPr/>
              <a:t>3/29/2017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6928CCA-5569-4D43-BF00-4317C68E049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1670" y="533400"/>
            <a:ext cx="7643866" cy="1109650"/>
          </a:xfrm>
        </p:spPr>
        <p:txBody>
          <a:bodyPr/>
          <a:lstStyle/>
          <a:p>
            <a:pPr algn="ctr"/>
            <a:r>
              <a:rPr lang="sr-Cyrl-RS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РОДИТЕЉСКИ САСТАНАК</a:t>
            </a:r>
            <a:r>
              <a:rPr lang="sr-Cyrl-RS" sz="3200" dirty="0" smtClean="0">
                <a:latin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</a:rPr>
            </a:br>
            <a:r>
              <a:rPr lang="sr-Cyrl-RS" sz="3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Припрема деце за полазак у школу </a:t>
            </a:r>
            <a:endParaRPr lang="en-US" sz="3200" dirty="0">
              <a:latin typeface="Times New Roman" pitchFamily="18" charset="0"/>
            </a:endParaRPr>
          </a:p>
        </p:txBody>
      </p:sp>
      <p:pic>
        <p:nvPicPr>
          <p:cNvPr id="5" name="Picture 4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2857496"/>
            <a:ext cx="5429288" cy="278608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29058" y="6215082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16.03.2017.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934" y="2000240"/>
            <a:ext cx="42148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Сарадња ПУ и ОШ </a:t>
            </a:r>
            <a:endParaRPr 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373109_713908242120008_2098805145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2071678"/>
            <a:ext cx="6083846" cy="4562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0" y="500042"/>
            <a:ext cx="8072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</a:rPr>
              <a:t>           </a:t>
            </a:r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Представници ОШ </a:t>
            </a: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Драгомир Марковић </a:t>
            </a:r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,упознали су родитеље предшколаца из вртића </a:t>
            </a: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Лептирић и</a:t>
            </a:r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Лане</a:t>
            </a:r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 са процедуром: тестирања деце за полазак у школу ,уписа деце у школу и  дневни боравак школе.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373251_713908305453335_1343517086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42844" y="428604"/>
            <a:ext cx="80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Директор школе ,Саша Јефтић је презентовао рад школе. 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430915_713908342119998_1062628891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533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0" y="571480"/>
            <a:ext cx="8001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      Родитељи предшколаца су са великом пажњом пратили презентацију  рада школе .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7431521_713908482119984_204187721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642910" y="357166"/>
            <a:ext cx="72866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Учитељице будућих првака ,стручни сарадници школе су одговарали на питања родитеља .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86</TotalTime>
  <Words>77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Opulent</vt:lpstr>
      <vt:lpstr>РОДИТЕЉСКИ САСТАНАК Припрема деце за полазак у школу 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9</cp:revision>
  <dcterms:created xsi:type="dcterms:W3CDTF">2017-03-29T06:34:47Z</dcterms:created>
  <dcterms:modified xsi:type="dcterms:W3CDTF">2017-03-29T08:02:43Z</dcterms:modified>
</cp:coreProperties>
</file>