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58" r:id="rId5"/>
    <p:sldId id="263" r:id="rId6"/>
    <p:sldId id="260" r:id="rId7"/>
    <p:sldId id="268" r:id="rId8"/>
    <p:sldId id="262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F374491-6CD2-416C-B799-770A20AC6671}" type="datetimeFigureOut">
              <a:rPr lang="en-US" smtClean="0"/>
              <a:pPr/>
              <a:t>12/4/2017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831C02F-9878-45E2-B07B-B0906214AE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374491-6CD2-416C-B799-770A20AC6671}" type="datetimeFigureOut">
              <a:rPr lang="en-US" smtClean="0"/>
              <a:pPr/>
              <a:t>12/4/2017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1C02F-9878-45E2-B07B-B0906214AE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F374491-6CD2-416C-B799-770A20AC6671}" type="datetimeFigureOut">
              <a:rPr lang="en-US" smtClean="0"/>
              <a:pPr/>
              <a:t>12/4/2017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8831C02F-9878-45E2-B07B-B0906214AE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374491-6CD2-416C-B799-770A20AC6671}" type="datetimeFigureOut">
              <a:rPr lang="en-US" smtClean="0"/>
              <a:pPr/>
              <a:t>12/4/2017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1C02F-9878-45E2-B07B-B0906214AE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374491-6CD2-416C-B799-770A20AC6671}" type="datetimeFigureOut">
              <a:rPr lang="en-US" smtClean="0"/>
              <a:pPr/>
              <a:t>12/4/2017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1C02F-9878-45E2-B07B-B0906214AE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374491-6CD2-416C-B799-770A20AC6671}" type="datetimeFigureOut">
              <a:rPr lang="en-US" smtClean="0"/>
              <a:pPr/>
              <a:t>12/4/2017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1C02F-9878-45E2-B07B-B0906214AE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F374491-6CD2-416C-B799-770A20AC6671}" type="datetimeFigureOut">
              <a:rPr lang="en-US" smtClean="0"/>
              <a:pPr/>
              <a:t>12/4/2017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1C02F-9878-45E2-B07B-B0906214AE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374491-6CD2-416C-B799-770A20AC6671}" type="datetimeFigureOut">
              <a:rPr lang="en-US" smtClean="0"/>
              <a:pPr/>
              <a:t>12/4/2017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1C02F-9878-45E2-B07B-B0906214AE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374491-6CD2-416C-B799-770A20AC6671}" type="datetimeFigureOut">
              <a:rPr lang="en-US" smtClean="0"/>
              <a:pPr/>
              <a:t>12/4/2017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1C02F-9878-45E2-B07B-B0906214AE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F374491-6CD2-416C-B799-770A20AC6671}" type="datetimeFigureOut">
              <a:rPr lang="en-US" smtClean="0"/>
              <a:pPr/>
              <a:t>12/4/2017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1C02F-9878-45E2-B07B-B0906214AE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2F374491-6CD2-416C-B799-770A20AC6671}" type="datetimeFigureOut">
              <a:rPr lang="en-US" smtClean="0"/>
              <a:pPr/>
              <a:t>12/4/2017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831C02F-9878-45E2-B07B-B0906214AE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2F374491-6CD2-416C-B799-770A20AC6671}" type="datetimeFigureOut">
              <a:rPr lang="en-US" smtClean="0"/>
              <a:pPr/>
              <a:t>12/4/2017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831C02F-9878-45E2-B07B-B0906214AE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43174" y="0"/>
            <a:ext cx="6215106" cy="3571899"/>
          </a:xfrm>
        </p:spPr>
        <p:txBody>
          <a:bodyPr>
            <a:noAutofit/>
          </a:bodyPr>
          <a:lstStyle/>
          <a:p>
            <a:pPr algn="l"/>
            <a:r>
              <a:rPr lang="sr-Cyrl-RS" sz="24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Вртић </a:t>
            </a:r>
            <a:r>
              <a:rPr lang="sr-Cyrl-RS" sz="2400" b="0" i="1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Лептирић/Лане</a:t>
            </a:r>
            <a:r>
              <a:rPr lang="sr-Cyrl-RS" sz="20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sr-Cyrl-RS" sz="20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</a:br>
            <a:r>
              <a:rPr lang="sr-Cyrl-RS" sz="20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sr-Cyrl-RS" sz="20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</a:br>
            <a:r>
              <a:rPr lang="sr-Cyrl-RS" sz="20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sr-Cyrl-RS" sz="20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</a:br>
            <a:r>
              <a:rPr lang="sr-Cyrl-RS" sz="20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sr-Cyrl-RS" sz="20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</a:br>
            <a:r>
              <a:rPr lang="sr-Cyrl-RS" sz="20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sr-Cyrl-RS" sz="20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</a:br>
            <a:r>
              <a:rPr lang="sr-Cyrl-RS" sz="20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           </a:t>
            </a:r>
            <a:r>
              <a:rPr lang="sr-Cyrl-RS" sz="2400" b="0" i="1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Исхрана деце предшколског узраста  </a:t>
            </a:r>
            <a:br>
              <a:rPr lang="sr-Cyrl-RS" sz="2400" b="0" i="1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</a:br>
            <a:r>
              <a:rPr lang="sr-Cyrl-RS" sz="2400" b="0" i="1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sr-Cyrl-RS" sz="2400" b="0" i="1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</a:br>
            <a:r>
              <a:rPr lang="sr-Cyrl-RS" sz="24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                      </a:t>
            </a:r>
            <a:r>
              <a:rPr lang="sr-Cyrl-RS" sz="20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Општи родитељски састанак </a:t>
            </a:r>
            <a:r>
              <a:rPr lang="sr-Cyrl-RS" sz="2400" b="0" i="1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sr-Cyrl-RS" sz="2400" b="0" i="1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</a:br>
            <a:endParaRPr lang="en-US" sz="2400" b="0" i="1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4" name="Picture 3" descr="C:\Users\KORISNIK\Desktop\лого и меморандум\sshot-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4071942"/>
            <a:ext cx="3857652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214810" y="6357958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Октобар ,2017.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6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29058" y="1714488"/>
            <a:ext cx="4000496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06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1714488"/>
            <a:ext cx="3562575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42844" y="642918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Планирање реализације родитељског састанка </a:t>
            </a:r>
            <a:endParaRPr lang="en-US" sz="2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6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3226326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6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1571612"/>
            <a:ext cx="3357586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10" y="642918"/>
            <a:ext cx="6500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Исхрана деце предшколског узраста</a:t>
            </a:r>
            <a:endParaRPr lang="en-US" sz="24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MG_06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9124" y="1357298"/>
            <a:ext cx="3238588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Content Placeholder 3" descr="IMG_064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00034" y="1357298"/>
            <a:ext cx="3726392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571472" y="500042"/>
            <a:ext cx="67866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sr-Cyrl-C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Педагошко-психолошки аспекти исхране</a:t>
            </a:r>
          </a:p>
          <a:p>
            <a:pPr algn="ctr">
              <a:defRPr/>
            </a:pPr>
            <a:r>
              <a:rPr lang="en-US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</a:t>
            </a:r>
            <a:endParaRPr lang="sr-Cyrl-CS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6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571612"/>
            <a:ext cx="5429288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28596" y="785794"/>
            <a:ext cx="7572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Комуникација родитеља и детета преко хране 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 descr="IMG_06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609725"/>
            <a:ext cx="3429025" cy="44624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Content Placeholder 3" descr="IMG_06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609725"/>
            <a:ext cx="3786214" cy="43910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928662" y="428604"/>
            <a:ext cx="5643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Евалуација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6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8" y="1609725"/>
            <a:ext cx="5143536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928662" y="571480"/>
            <a:ext cx="6072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Производи кухиње </a:t>
            </a:r>
            <a:r>
              <a:rPr lang="sr-Cyrl-RS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Пионир </a:t>
            </a:r>
            <a:endParaRPr lang="en-US" sz="2400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_06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571612"/>
            <a:ext cx="342902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3" descr="IMG_06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1571612"/>
            <a:ext cx="342902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500034" y="500042"/>
            <a:ext cx="7000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Послужење ,дружење и саветодавни рад током индивидуалних разговора  са родитељима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6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0166" y="1071546"/>
            <a:ext cx="5747804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000100" y="500042"/>
            <a:ext cx="6643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Весела и ведра атмосфера током послужења  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6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214422"/>
            <a:ext cx="3857652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6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214422"/>
            <a:ext cx="3286148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214414" y="500042"/>
            <a:ext cx="5643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Здрава храна ,здрава будућност... 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Custom 4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CA0C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73</TotalTime>
  <Words>51</Words>
  <Application>Microsoft Office PowerPoint</Application>
  <PresentationFormat>On-screen Show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Opulent</vt:lpstr>
      <vt:lpstr>Вртић Лептирић/Лане                Исхрана деце предшколског узраста                          Општи родитељски састанак 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                Исхрана деце предшколског узраста                          Општи родитељски састанак</dc:title>
  <dc:creator>KORISNIK</dc:creator>
  <cp:lastModifiedBy>KORISNIK</cp:lastModifiedBy>
  <cp:revision>10</cp:revision>
  <dcterms:created xsi:type="dcterms:W3CDTF">2017-12-01T08:43:50Z</dcterms:created>
  <dcterms:modified xsi:type="dcterms:W3CDTF">2017-12-04T07:26:35Z</dcterms:modified>
</cp:coreProperties>
</file>