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BDB35E2-2669-45BC-AA66-C19AD7CE933C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95A3479-6D78-4F09-AA04-E5EECBEFCB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BDB35E2-2669-45BC-AA66-C19AD7CE933C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95A3479-6D78-4F09-AA04-E5EECBEFCB6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BDB35E2-2669-45BC-AA66-C19AD7CE933C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95A3479-6D78-4F09-AA04-E5EECBEFCB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35E2-2669-45BC-AA66-C19AD7CE933C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A3479-6D78-4F09-AA04-E5EECBEFCB6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35E2-2669-45BC-AA66-C19AD7CE933C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A3479-6D78-4F09-AA04-E5EECBEFCB6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BDB35E2-2669-45BC-AA66-C19AD7CE933C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95A3479-6D78-4F09-AA04-E5EECBEFCB6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35E2-2669-45BC-AA66-C19AD7CE933C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A3479-6D78-4F09-AA04-E5EECBEFCB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BDB35E2-2669-45BC-AA66-C19AD7CE933C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95A3479-6D78-4F09-AA04-E5EECBEFCB6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BDB35E2-2669-45BC-AA66-C19AD7CE933C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95A3479-6D78-4F09-AA04-E5EECBEFCB6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35E2-2669-45BC-AA66-C19AD7CE933C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A3479-6D78-4F09-AA04-E5EECBEFCB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35E2-2669-45BC-AA66-C19AD7CE933C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A3479-6D78-4F09-AA04-E5EECBEFCB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BDB35E2-2669-45BC-AA66-C19AD7CE933C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95A3479-6D78-4F09-AA04-E5EECBEFCB6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85918" y="357166"/>
            <a:ext cx="7215238" cy="3500462"/>
          </a:xfrm>
        </p:spPr>
        <p:txBody>
          <a:bodyPr>
            <a:normAutofit/>
          </a:bodyPr>
          <a:lstStyle/>
          <a:p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Читлук</a:t>
            </a:r>
            <a:r>
              <a:rPr lang="sr-Cyrl-RS" dirty="0" smtClean="0">
                <a:latin typeface="Times New Roman" pitchFamily="18" charset="0"/>
              </a:rPr>
              <a:t/>
            </a:r>
            <a:br>
              <a:rPr lang="sr-Cyrl-RS" dirty="0" smtClean="0">
                <a:latin typeface="Times New Roman" pitchFamily="18" charset="0"/>
              </a:rPr>
            </a:br>
            <a:r>
              <a:rPr lang="sr-Cyrl-RS" dirty="0" smtClean="0">
                <a:latin typeface="Times New Roman" pitchFamily="18" charset="0"/>
              </a:rPr>
              <a:t/>
            </a:r>
            <a:br>
              <a:rPr lang="sr-Cyrl-RS" dirty="0" smtClean="0">
                <a:latin typeface="Times New Roman" pitchFamily="18" charset="0"/>
              </a:rPr>
            </a:br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Родитељски састанак </a:t>
            </a:r>
            <a:r>
              <a:rPr lang="sr-Cyrl-RS" dirty="0" smtClean="0">
                <a:latin typeface="Times New Roman" pitchFamily="18" charset="0"/>
              </a:rPr>
              <a:t/>
            </a:r>
            <a:br>
              <a:rPr lang="sr-Cyrl-RS" dirty="0" smtClean="0">
                <a:latin typeface="Times New Roman" pitchFamily="18" charset="0"/>
              </a:rPr>
            </a:br>
            <a:r>
              <a:rPr lang="sr-Cyrl-RS" dirty="0" smtClean="0">
                <a:latin typeface="Times New Roman" pitchFamily="18" charset="0"/>
              </a:rPr>
              <a:t/>
            </a:r>
            <a:br>
              <a:rPr lang="sr-Cyrl-RS" dirty="0" smtClean="0">
                <a:latin typeface="Times New Roman" pitchFamily="18" charset="0"/>
              </a:rPr>
            </a:br>
            <a:r>
              <a:rPr lang="sr-Cyrl-RS" sz="3200" dirty="0" smtClean="0">
                <a:latin typeface="Times New Roman" pitchFamily="18" charset="0"/>
              </a:rPr>
              <a:t> </a:t>
            </a:r>
            <a:r>
              <a:rPr lang="sr-Cyrl-RS" sz="32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Утицај музике на дечји развој</a:t>
            </a:r>
            <a:endParaRPr lang="en-US" sz="3200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pPr algn="ctr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2.03.2017.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Утицај музике на дечји развој</a:t>
            </a:r>
            <a:endParaRPr lang="en-US" b="1" dirty="0"/>
          </a:p>
        </p:txBody>
      </p:sp>
      <p:pic>
        <p:nvPicPr>
          <p:cNvPr id="4" name="Content Placeholder 3" descr="IMG_049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1"/>
            <a:ext cx="6498167" cy="4400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11156"/>
          </a:xfrm>
        </p:spPr>
        <p:txBody>
          <a:bodyPr>
            <a:normAutofit fontScale="90000"/>
          </a:bodyPr>
          <a:lstStyle/>
          <a:p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Утицај музике на дечји развој</a:t>
            </a:r>
            <a:endParaRPr lang="en-US" b="1" dirty="0"/>
          </a:p>
        </p:txBody>
      </p:sp>
      <p:pic>
        <p:nvPicPr>
          <p:cNvPr id="4" name="Content Placeholder 3" descr="IMG_050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357299"/>
            <a:ext cx="3857652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5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571612"/>
            <a:ext cx="3357554" cy="385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14282" y="5715016"/>
            <a:ext cx="83582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Ања и Виктор ,ученици ОШ </a:t>
            </a:r>
            <a:r>
              <a:rPr lang="sr-Cyrl-RS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Свети Сава </a:t>
            </a:r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из Читлука и Музичке школе </a:t>
            </a:r>
            <a:r>
              <a:rPr lang="sr-Cyrl-RS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Стеван Христић </a:t>
            </a:r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из Крушевца 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82" y="1000108"/>
            <a:ext cx="8286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/>
              <a:t> </a:t>
            </a:r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Подршка –долазак на јавни  наступ заједно са родитељима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14744" y="6215058"/>
            <a:ext cx="1500198" cy="642942"/>
          </a:xfrm>
        </p:spPr>
        <p:txBody>
          <a:bodyPr>
            <a:normAutofit/>
          </a:bodyPr>
          <a:lstStyle/>
          <a:p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Договор 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050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571612"/>
            <a:ext cx="3786215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5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1357298"/>
            <a:ext cx="3929090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428596" y="500042"/>
            <a:ext cx="7572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Утицај музике на дечји развој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54032"/>
          </a:xfrm>
        </p:spPr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Утицај музике на дечји развој</a:t>
            </a:r>
            <a:endParaRPr lang="en-US" sz="2400" dirty="0"/>
          </a:p>
        </p:txBody>
      </p:sp>
      <p:pic>
        <p:nvPicPr>
          <p:cNvPr id="5" name="Content Placeholder 4" descr="sshot-9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142985"/>
            <a:ext cx="4143404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sshot-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142984"/>
            <a:ext cx="4345273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14282" y="6000767"/>
            <a:ext cx="8572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Родитељи су са великим интересовањем пратили наступ младих уметника ,било је задовољство представити их 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Утицај музике на дечји развој</a:t>
            </a:r>
            <a:endParaRPr lang="en-US" sz="2400" b="1" i="1" dirty="0"/>
          </a:p>
        </p:txBody>
      </p:sp>
      <p:pic>
        <p:nvPicPr>
          <p:cNvPr id="4" name="Content Placeholder 3" descr="sshot-1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785926"/>
            <a:ext cx="7467600" cy="42909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71472" y="6286520"/>
            <a:ext cx="75009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Хармоника  и виолина-увод за  родитељски  састанак 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Утицај музике на дечји развој</a:t>
            </a:r>
            <a:endParaRPr lang="en-US" sz="2400" dirty="0"/>
          </a:p>
        </p:txBody>
      </p:sp>
      <p:pic>
        <p:nvPicPr>
          <p:cNvPr id="8" name="Content Placeholder 7" descr="IMG_052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1"/>
            <a:ext cx="6498167" cy="40433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1214414" y="5929330"/>
            <a:ext cx="6357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Тема је побудила пажњу родитеља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Утицај музике на дечји развој</a:t>
            </a:r>
            <a:endParaRPr lang="en-US" sz="2400" dirty="0"/>
          </a:p>
        </p:txBody>
      </p:sp>
      <p:pic>
        <p:nvPicPr>
          <p:cNvPr id="4" name="Content Placeholder 3" descr="IMG_052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1"/>
            <a:ext cx="6498167" cy="4329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85720" y="6000768"/>
            <a:ext cx="8001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Начин да проценимо ефекте рада –упитник за родитеље 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54032"/>
          </a:xfrm>
        </p:spPr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Утицај музике на дечји развој</a:t>
            </a:r>
            <a:endParaRPr lang="en-US" sz="2400" dirty="0"/>
          </a:p>
        </p:txBody>
      </p:sp>
      <p:pic>
        <p:nvPicPr>
          <p:cNvPr id="4" name="Content Placeholder 3" descr="IMG_052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1"/>
            <a:ext cx="6498167" cy="41862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714480" y="6000768"/>
            <a:ext cx="52864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За крај сви заједно ,деца и родитељи 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54</TotalTime>
  <Words>115</Words>
  <Application>Microsoft Office PowerPoint</Application>
  <PresentationFormat>On-screen Show (4:3)</PresentationFormat>
  <Paragraphs>21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Oriel</vt:lpstr>
      <vt:lpstr>Вртић Читлук  Родитељски састанак    Утицај музике на дечји развој</vt:lpstr>
      <vt:lpstr>Утицај музике на дечји развој</vt:lpstr>
      <vt:lpstr>Утицај музике на дечји развој</vt:lpstr>
      <vt:lpstr>Договор </vt:lpstr>
      <vt:lpstr>Утицај музике на дечји развој</vt:lpstr>
      <vt:lpstr>Утицај музике на дечји развој</vt:lpstr>
      <vt:lpstr>Утицај музике на дечји развој</vt:lpstr>
      <vt:lpstr>Утицај музике на дечји развој</vt:lpstr>
      <vt:lpstr>Утицај музике на дечји развој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Читлук  Родитељски састанак    Утицај музике на дечји развој</dc:title>
  <dc:creator>KORISNIK</dc:creator>
  <cp:lastModifiedBy>Steva</cp:lastModifiedBy>
  <cp:revision>6</cp:revision>
  <dcterms:created xsi:type="dcterms:W3CDTF">2017-03-06T00:02:32Z</dcterms:created>
  <dcterms:modified xsi:type="dcterms:W3CDTF">2017-03-06T12:08:39Z</dcterms:modified>
</cp:coreProperties>
</file>