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65FC6DB-06A9-47BB-9CB1-DDB9F527E398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395EC4F-6A88-49CB-9881-CA6DDF061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Лабуд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150704"/>
          </a:xfrm>
        </p:spPr>
        <p:txBody>
          <a:bodyPr>
            <a:normAutofit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Општи родитељски састанак </a:t>
            </a:r>
          </a:p>
          <a:p>
            <a:endParaRPr lang="sr-Cyrl-RS" b="1" i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Педагошко –психолошки аспекти исхране </a:t>
            </a:r>
          </a:p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КОМУНИКАЦИЈА</a:t>
            </a:r>
            <a:endParaRPr lang="sr-Cyrl-RS" sz="28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РОДИТЕЉА И ДЕТЕТА ПРЕКО ХРАНЕ</a:t>
            </a:r>
            <a:endParaRPr lang="sr-Cyrl-RS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endParaRPr lang="sr-Cyrl-RS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08" y="5643578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7.11.2016.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428604"/>
            <a:ext cx="3308355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34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428604"/>
            <a:ext cx="4143404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00100" y="5500703"/>
            <a:ext cx="8143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Бирајући храну за нашу децу, већ у </a:t>
            </a:r>
            <a:r>
              <a:rPr lang="sr-Cyrl-C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периоду раног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детињства изграђујемо њихов укус и отпочињемо процес васпитања и образовања у области исхране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,нагласила је презентатор теме С.Миладиновић ,педагог .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4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357166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357290" y="5786454"/>
            <a:ext cx="7572428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2000" b="1" i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Исхрана</a:t>
            </a:r>
            <a:r>
              <a:rPr lang="en-US" sz="20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i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није</a:t>
            </a:r>
            <a:r>
              <a:rPr lang="en-US" sz="20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0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игра</a:t>
            </a:r>
            <a:endParaRPr lang="sr-Cyrl-RS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lnSpc>
                <a:spcPct val="80000"/>
              </a:lnSpc>
              <a:defRPr/>
            </a:pPr>
            <a:endParaRPr lang="sr-Cyrl-R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Дете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не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треба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забављати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да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би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појело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оброк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4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57148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14480" y="5929330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Родитељи су са великом пажњом пратили излагање о значају правилне исхране деце предшколског узраста .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4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500042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57356" y="5715016"/>
            <a:ext cx="6715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Део презетације  је био посвећен организацији и раду кухиње </a:t>
            </a:r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Пионир 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и вртића </a:t>
            </a:r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Јеленко  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у Рибарској Бањи који је намењен за одмор и рекреативни боравак деце .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4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571480"/>
            <a:ext cx="6400800" cy="4800600"/>
          </a:xfrm>
        </p:spPr>
      </p:pic>
      <p:sp>
        <p:nvSpPr>
          <p:cNvPr id="5" name="TextBox 4"/>
          <p:cNvSpPr txBox="1"/>
          <p:nvPr/>
        </p:nvSpPr>
        <p:spPr>
          <a:xfrm>
            <a:off x="1714480" y="5857892"/>
            <a:ext cx="6715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Након попуњавања евалуационе листе ,родитељи су имали прилику да постављају питања ,а информисани су и о постојању и  раду Саветовалишта за родитеље.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</TotalTime>
  <Words>127</Words>
  <Application>Microsoft Office PowerPoint</Application>
  <PresentationFormat>On-screen Show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Вртић Лабуд  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KORISNIK</dc:creator>
  <cp:lastModifiedBy>Steva</cp:lastModifiedBy>
  <cp:revision>6</cp:revision>
  <dcterms:created xsi:type="dcterms:W3CDTF">2016-11-22T18:30:13Z</dcterms:created>
  <dcterms:modified xsi:type="dcterms:W3CDTF">2016-11-24T08:34:15Z</dcterms:modified>
</cp:coreProperties>
</file>