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21440E2-C2D5-4B28-81E5-7E05CD8055D8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0054829-A6C4-4EE3-9853-E303A18942C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1440E2-C2D5-4B28-81E5-7E05CD8055D8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054829-A6C4-4EE3-9853-E303A18942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21440E2-C2D5-4B28-81E5-7E05CD8055D8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50054829-A6C4-4EE3-9853-E303A18942C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1440E2-C2D5-4B28-81E5-7E05CD8055D8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054829-A6C4-4EE3-9853-E303A18942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1440E2-C2D5-4B28-81E5-7E05CD8055D8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054829-A6C4-4EE3-9853-E303A18942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1440E2-C2D5-4B28-81E5-7E05CD8055D8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054829-A6C4-4EE3-9853-E303A18942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21440E2-C2D5-4B28-81E5-7E05CD8055D8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054829-A6C4-4EE3-9853-E303A18942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1440E2-C2D5-4B28-81E5-7E05CD8055D8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054829-A6C4-4EE3-9853-E303A18942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1440E2-C2D5-4B28-81E5-7E05CD8055D8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054829-A6C4-4EE3-9853-E303A18942C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1440E2-C2D5-4B28-81E5-7E05CD8055D8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054829-A6C4-4EE3-9853-E303A18942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21440E2-C2D5-4B28-81E5-7E05CD8055D8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0054829-A6C4-4EE3-9853-E303A18942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21440E2-C2D5-4B28-81E5-7E05CD8055D8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0054829-A6C4-4EE3-9853-E303A18942C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86050" y="142852"/>
            <a:ext cx="6143668" cy="1714512"/>
          </a:xfrm>
        </p:spPr>
        <p:txBody>
          <a:bodyPr/>
          <a:lstStyle/>
          <a:p>
            <a:pPr algn="just"/>
            <a:r>
              <a:rPr lang="sr-Cyrl-RS" sz="3600" b="0" dirty="0" smtClean="0">
                <a:solidFill>
                  <a:schemeClr val="bg1"/>
                </a:solidFill>
                <a:latin typeface="Times New Roman" pitchFamily="18" charset="0"/>
              </a:rPr>
              <a:t>Родитељи рекреативци у </a:t>
            </a:r>
            <a:r>
              <a:rPr lang="sr-Cyrl-RS" sz="3600" b="0" i="1" dirty="0" smtClean="0">
                <a:solidFill>
                  <a:schemeClr val="bg1"/>
                </a:solidFill>
                <a:latin typeface="Times New Roman" pitchFamily="18" charset="0"/>
              </a:rPr>
              <a:t>бисерима </a:t>
            </a:r>
            <a:endParaRPr lang="en-US" sz="3600" b="0" i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постери\Biser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2786058"/>
            <a:ext cx="6429388" cy="39290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7239000" cy="1143000"/>
          </a:xfrm>
        </p:spPr>
        <p:txBody>
          <a:bodyPr>
            <a:normAutofit/>
          </a:bodyPr>
          <a:lstStyle/>
          <a:p>
            <a:r>
              <a:rPr lang="sr-Cyrl-RS" sz="3600" b="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Родитељи рекреативци у </a:t>
            </a:r>
            <a:r>
              <a:rPr lang="sr-Cyrl-RS" sz="3600" b="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бисерима </a:t>
            </a:r>
            <a:endParaRPr 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DSCN516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000" b="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Родитељи рекреативци у </a:t>
            </a:r>
            <a:r>
              <a:rPr lang="sr-Cyrl-RS" sz="4000" b="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бисерима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DSCN518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000" b="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Родитељи рекреативци у </a:t>
            </a:r>
            <a:r>
              <a:rPr lang="sr-Cyrl-RS" sz="4000" b="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бисерима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DSCN52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000" b="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Родитељи рекреативци у </a:t>
            </a:r>
            <a:r>
              <a:rPr lang="sr-Cyrl-RS" sz="4000" b="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бисерима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DSCN52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7239000" cy="1143000"/>
          </a:xfrm>
        </p:spPr>
        <p:txBody>
          <a:bodyPr>
            <a:normAutofit fontScale="90000"/>
          </a:bodyPr>
          <a:lstStyle/>
          <a:p>
            <a:r>
              <a:rPr lang="sr-Cyrl-RS" sz="4000" b="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Родитељи рекреативци у </a:t>
            </a:r>
            <a:r>
              <a:rPr lang="sr-Cyrl-RS" sz="4000" b="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бисерима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DSCN52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600" b="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Родитељи рекреативци у </a:t>
            </a:r>
            <a:r>
              <a:rPr lang="sr-Cyrl-RS" sz="3600" b="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бисерима </a:t>
            </a:r>
            <a:endParaRPr lang="en-US" dirty="0"/>
          </a:p>
        </p:txBody>
      </p:sp>
      <p:pic>
        <p:nvPicPr>
          <p:cNvPr id="4" name="Content Placeholder 3" descr="DSCN52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19</TotalTime>
  <Words>28</Words>
  <Application>Microsoft Office PowerPoint</Application>
  <PresentationFormat>On-screen Show (4:3)</PresentationFormat>
  <Paragraphs>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Opulent</vt:lpstr>
      <vt:lpstr>Родитељи рекреативци у бисерима </vt:lpstr>
      <vt:lpstr>Родитељи рекреативци у бисерима </vt:lpstr>
      <vt:lpstr>Родитељи рекреативци у бисерима </vt:lpstr>
      <vt:lpstr>Родитељи рекреативци у бисерима </vt:lpstr>
      <vt:lpstr>Родитељи рекреативци у бисерима </vt:lpstr>
      <vt:lpstr>Родитељи рекреативци у бисерима </vt:lpstr>
      <vt:lpstr>Родитељи рекреативци у бисерима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Родитељи рекреативци у бисерима</dc:title>
  <dc:creator>KORISNIK</dc:creator>
  <cp:lastModifiedBy>KORISNIK</cp:lastModifiedBy>
  <cp:revision>4</cp:revision>
  <dcterms:created xsi:type="dcterms:W3CDTF">2015-11-08T18:26:19Z</dcterms:created>
  <dcterms:modified xsi:type="dcterms:W3CDTF">2015-11-08T18:46:16Z</dcterms:modified>
</cp:coreProperties>
</file>