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FDC30-B14D-4855-A019-DE9270CDCA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52DD3-DE4A-49DA-B3B1-984836C964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99380-8B33-46C2-B0C8-CD6C42DC34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5B9B8-5CD9-4C3F-9697-0FF354FDD3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CBD54-9A13-417C-A921-34DE62AAB7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F3B88-CC38-422D-83C4-83E942E3DA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572E5A-ED32-4841-B50C-159AEF1E55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26D52-4125-4BB1-BF72-2A22ABEC48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9A61D-3B48-4BBE-A92A-8795D8E215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DE7F2D-AD8E-496F-9B42-0D410CECD1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7BF6B7-4FF8-4269-996C-706014F90D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FA99951-84AB-4864-A1DD-8B4023AFD4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32C1FA-2D94-4472-BE76-61867618620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sr-Cyrl-CS" sz="3200">
                <a:latin typeface="Times New Roman" pitchFamily="18" charset="0"/>
              </a:rPr>
              <a:t>У групи ,,Печурка’’, другог дана Дечје недеље, десило се лепо дружење </a:t>
            </a:r>
            <a:br>
              <a:rPr lang="sr-Cyrl-CS" sz="3200">
                <a:latin typeface="Times New Roman" pitchFamily="18" charset="0"/>
              </a:rPr>
            </a:br>
            <a:r>
              <a:rPr lang="sr-Cyrl-CS" sz="3200">
                <a:latin typeface="Times New Roman" pitchFamily="18" charset="0"/>
              </a:rPr>
              <a:t>деце, васпитача и родитеља...</a:t>
            </a:r>
            <a:endParaRPr lang="en-US" sz="3200">
              <a:latin typeface="Times New Roman" pitchFamily="18" charset="0"/>
            </a:endParaRPr>
          </a:p>
        </p:txBody>
      </p:sp>
      <p:pic>
        <p:nvPicPr>
          <p:cNvPr id="7177" name="Picture 9" descr="pecurk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628775"/>
            <a:ext cx="3565525" cy="4968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8" name="Picture 10" descr="dn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48263" y="1773238"/>
            <a:ext cx="2914650" cy="2185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80" name="Picture 12" descr="mostovi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148263" y="4365625"/>
            <a:ext cx="2916237" cy="2187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81" name="Text Box 13"/>
          <p:cNvSpPr txBox="1">
            <a:spLocks noChangeArrowheads="1"/>
          </p:cNvSpPr>
          <p:nvPr/>
        </p:nvSpPr>
        <p:spPr bwMode="auto">
          <a:xfrm rot="16200000">
            <a:off x="-2084388" y="3460751"/>
            <a:ext cx="5472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r-Cyrl-CS">
                <a:solidFill>
                  <a:srgbClr val="FF0000"/>
                </a:solidFill>
              </a:rPr>
              <a:t>Вртић ,,Невен’’,средња васпитна група</a:t>
            </a:r>
            <a:endParaRPr 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9"/>
          <p:cNvSpPr>
            <a:spLocks noGrp="1" noChangeArrowheads="1"/>
          </p:cNvSpPr>
          <p:nvPr>
            <p:ph type="title" sz="quarter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sr-Cyrl-CS" sz="3200" dirty="0">
                <a:latin typeface="Times New Roman" pitchFamily="18" charset="0"/>
              </a:rPr>
              <a:t>Јутарњи </a:t>
            </a:r>
            <a:r>
              <a:rPr lang="sr-Cyrl-CS" sz="3200" dirty="0" smtClean="0">
                <a:latin typeface="Times New Roman" pitchFamily="18" charset="0"/>
              </a:rPr>
              <a:t>часови</a:t>
            </a:r>
            <a:r>
              <a:rPr lang="en-US" sz="3200" dirty="0" smtClean="0">
                <a:latin typeface="Times New Roman" pitchFamily="18" charset="0"/>
              </a:rPr>
              <a:t>,</a:t>
            </a:r>
            <a:r>
              <a:rPr lang="sr-Cyrl-RS" sz="3200" dirty="0" smtClean="0">
                <a:latin typeface="Times New Roman" pitchFamily="18" charset="0"/>
              </a:rPr>
              <a:t> стижемо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sr-Cyrl-CS" sz="3200" dirty="0" smtClean="0">
                <a:latin typeface="Times New Roman" pitchFamily="18" charset="0"/>
              </a:rPr>
              <a:t>...</a:t>
            </a:r>
            <a:r>
              <a:rPr lang="sr-Cyrl-CS" sz="3200" dirty="0">
                <a:latin typeface="Times New Roman" pitchFamily="18" charset="0"/>
              </a:rPr>
              <a:t/>
            </a:r>
            <a:br>
              <a:rPr lang="sr-Cyrl-CS" sz="3200" dirty="0">
                <a:latin typeface="Times New Roman" pitchFamily="18" charset="0"/>
              </a:rPr>
            </a:br>
            <a:r>
              <a:rPr lang="sr-Cyrl-CS" sz="3200" dirty="0" smtClean="0">
                <a:latin typeface="Times New Roman" pitchFamily="18" charset="0"/>
              </a:rPr>
              <a:t>и припремамо </a:t>
            </a:r>
            <a:r>
              <a:rPr lang="sr-Cyrl-CS" sz="3200" dirty="0">
                <a:latin typeface="Times New Roman" pitchFamily="18" charset="0"/>
              </a:rPr>
              <a:t>се за долазак родитеља!</a:t>
            </a:r>
            <a:endParaRPr lang="en-US" sz="3200" dirty="0">
              <a:latin typeface="Times New Roman" pitchFamily="18" charset="0"/>
            </a:endParaRPr>
          </a:p>
        </p:txBody>
      </p:sp>
      <p:pic>
        <p:nvPicPr>
          <p:cNvPr id="4104" name="Picture 8" descr="IMG_053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4149725"/>
            <a:ext cx="2914650" cy="2185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9" name="Picture 13" descr="IMG_0536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560" y="1376583"/>
            <a:ext cx="3347665" cy="2511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0" name="Picture 14" descr="IMG_0539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03800" y="3933825"/>
            <a:ext cx="2916238" cy="2187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1" name="Picture 15" descr="IMG_054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427538" y="1341438"/>
            <a:ext cx="2914650" cy="2185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r>
              <a:rPr lang="sr-Cyrl-CS" sz="2400" dirty="0"/>
              <a:t>Како је дружење </a:t>
            </a:r>
            <a:r>
              <a:rPr lang="sr-Cyrl-CS" sz="2400" dirty="0" smtClean="0"/>
              <a:t>протекло</a:t>
            </a:r>
            <a:r>
              <a:rPr lang="en-US" sz="2400" dirty="0" smtClean="0"/>
              <a:t>?</a:t>
            </a:r>
            <a:r>
              <a:rPr lang="sr-Cyrl-CS" sz="2400" dirty="0" smtClean="0"/>
              <a:t> Причали смо приче из детињства  наших родитеља, правили изложбу породичних фотографија и продуката дечјег стваралаштва,играли и певали...</a:t>
            </a:r>
            <a:r>
              <a:rPr lang="sr-Cyrl-CS" sz="2400" dirty="0"/>
              <a:t/>
            </a:r>
            <a:br>
              <a:rPr lang="sr-Cyrl-CS" sz="2400" dirty="0"/>
            </a:br>
            <a:r>
              <a:rPr lang="sr-Cyrl-CS" sz="2400" dirty="0"/>
              <a:t>Слик</a:t>
            </a:r>
            <a:r>
              <a:rPr lang="en-US" sz="2400" dirty="0"/>
              <a:t>e</a:t>
            </a:r>
            <a:r>
              <a:rPr lang="sr-Cyrl-CS" sz="2400" dirty="0"/>
              <a:t> говор</a:t>
            </a:r>
            <a:r>
              <a:rPr lang="en-US" sz="2400" dirty="0"/>
              <a:t>e</a:t>
            </a:r>
            <a:r>
              <a:rPr lang="sr-Cyrl-CS" sz="2400" dirty="0"/>
              <a:t> више од речи</a:t>
            </a:r>
            <a:r>
              <a:rPr lang="sr-Cyrl-CS" sz="2400" dirty="0" smtClean="0"/>
              <a:t>...</a:t>
            </a:r>
            <a:endParaRPr lang="en-US" sz="2400" dirty="0"/>
          </a:p>
        </p:txBody>
      </p:sp>
      <p:pic>
        <p:nvPicPr>
          <p:cNvPr id="9225" name="Picture 9" descr="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80728"/>
            <a:ext cx="2051720" cy="2834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6" name="Picture 10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412776"/>
            <a:ext cx="1440160" cy="2376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7" name="Picture 11" descr="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7020272" y="1124744"/>
            <a:ext cx="2123728" cy="2663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8" name="Picture 12" descr="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491880" y="1412776"/>
            <a:ext cx="360045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9" name="Picture 13" descr="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0" y="3933056"/>
            <a:ext cx="1553841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0" name="Picture 14" descr="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3833813"/>
            <a:ext cx="3816424" cy="3024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31" name="Picture 15" descr="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72112" y="3905250"/>
            <a:ext cx="3671888" cy="295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50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Times New Roman</vt:lpstr>
      <vt:lpstr>Default Design</vt:lpstr>
      <vt:lpstr>У групи ,,Печурка’’, другог дана Дечје недеље, десило се лепо дружење  деце, васпитача и родитеља...</vt:lpstr>
      <vt:lpstr>Јутарњи часови, стижемо ... и припремамо се за долазак родитеља!</vt:lpstr>
      <vt:lpstr>Како је дружење протекло? Причали смо приче из детињства  наших родитеља, правили изложбу породичних фотографија и продуката дечјег стваралаштва,играли и певали... Сликe говорe више од речи...</vt:lpstr>
    </vt:vector>
  </TitlesOfParts>
  <Company>PU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Припремамо се за долазак родитеља...</dc:title>
  <dc:creator>Koordinator</dc:creator>
  <cp:lastModifiedBy>Steva</cp:lastModifiedBy>
  <cp:revision>4</cp:revision>
  <dcterms:created xsi:type="dcterms:W3CDTF">2017-10-04T07:29:25Z</dcterms:created>
  <dcterms:modified xsi:type="dcterms:W3CDTF">2017-10-04T09:30:09Z</dcterms:modified>
</cp:coreProperties>
</file>