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5AE6-0319-4136-90A3-208D0B175DFF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AEEF-7D04-4C67-9F12-50878C186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5AE6-0319-4136-90A3-208D0B175DFF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AEEF-7D04-4C67-9F12-50878C186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5AE6-0319-4136-90A3-208D0B175DFF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AEEF-7D04-4C67-9F12-50878C186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5AE6-0319-4136-90A3-208D0B175DFF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AEEF-7D04-4C67-9F12-50878C186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5AE6-0319-4136-90A3-208D0B175DFF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AEEF-7D04-4C67-9F12-50878C186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5AE6-0319-4136-90A3-208D0B175DFF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AEEF-7D04-4C67-9F12-50878C186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5AE6-0319-4136-90A3-208D0B175DFF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AEEF-7D04-4C67-9F12-50878C186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5AE6-0319-4136-90A3-208D0B175DFF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AEEF-7D04-4C67-9F12-50878C186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5AE6-0319-4136-90A3-208D0B175DFF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AEEF-7D04-4C67-9F12-50878C186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5AE6-0319-4136-90A3-208D0B175DFF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AEEF-7D04-4C67-9F12-50878C186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5AE6-0319-4136-90A3-208D0B175DFF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DAEEF-7D04-4C67-9F12-50878C186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C5AE6-0319-4136-90A3-208D0B175DFF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DAEEF-7D04-4C67-9F12-50878C186A5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8728" y="500042"/>
            <a:ext cx="6400800" cy="1143008"/>
          </a:xfrm>
        </p:spPr>
        <p:txBody>
          <a:bodyPr/>
          <a:lstStyle/>
          <a:p>
            <a:r>
              <a:rPr lang="sr-Cyrl-RS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Лептирићи </a:t>
            </a:r>
            <a:r>
              <a:rPr lang="sr-Cyrl-R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</a:rPr>
              <a:t>у Рибарској бањи 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3" descr="Pos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2357430"/>
            <a:ext cx="6572264" cy="328614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Обилазак  Рибарске бање,припремна васпитна група  </a:t>
            </a:r>
            <a:r>
              <a:rPr lang="sr-Cyrl-RS" sz="1800" i="1" dirty="0" smtClean="0">
                <a:latin typeface="Times New Roman" pitchFamily="18" charset="0"/>
              </a:rPr>
              <a:t>Лептирићи </a:t>
            </a:r>
            <a:endParaRPr lang="en-US" sz="18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_98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Сликање за успомену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IMG_98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Одмор после шетње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IMG_98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Сликање за успомену </a:t>
            </a:r>
            <a:r>
              <a:rPr lang="sr-Cyrl-RS" sz="1800" i="1" dirty="0" smtClean="0">
                <a:latin typeface="Times New Roman" pitchFamily="18" charset="0"/>
              </a:rPr>
              <a:t>Лептирићи</a:t>
            </a:r>
            <a:endParaRPr lang="en-US" sz="1800" i="1" dirty="0"/>
          </a:p>
        </p:txBody>
      </p:sp>
      <p:pic>
        <p:nvPicPr>
          <p:cNvPr id="4" name="Content Placeholder 3" descr="IMG_98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20</Words>
  <Application>Microsoft Office PowerPoint</Application>
  <PresentationFormat>On-screen Show (4:3)</PresentationFormat>
  <Paragraphs>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Обилазак  Рибарске бање,припремна васпитна група  Лептирићи </vt:lpstr>
      <vt:lpstr>Сликање за успомену </vt:lpstr>
      <vt:lpstr>Одмор после шетње</vt:lpstr>
      <vt:lpstr>Сликање за успомену Лептирићи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3</cp:revision>
  <dcterms:created xsi:type="dcterms:W3CDTF">2015-06-11T07:36:35Z</dcterms:created>
  <dcterms:modified xsi:type="dcterms:W3CDTF">2015-06-11T09:16:20Z</dcterms:modified>
</cp:coreProperties>
</file>