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97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D396C1-B39C-495E-BDC6-C8D43B822779}" type="datetimeFigureOut">
              <a:rPr lang="en-US" smtClean="0"/>
              <a:pPr/>
              <a:t>11/27/2017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EAC29C-CC6E-4DB5-B75D-8B47CEE7E36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D396C1-B39C-495E-BDC6-C8D43B822779}" type="datetimeFigureOut">
              <a:rPr lang="en-US" smtClean="0"/>
              <a:pPr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EAC29C-CC6E-4DB5-B75D-8B47CEE7E3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D396C1-B39C-495E-BDC6-C8D43B822779}" type="datetimeFigureOut">
              <a:rPr lang="en-US" smtClean="0"/>
              <a:pPr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EAC29C-CC6E-4DB5-B75D-8B47CEE7E36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D396C1-B39C-495E-BDC6-C8D43B822779}" type="datetimeFigureOut">
              <a:rPr lang="en-US" smtClean="0"/>
              <a:pPr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EAC29C-CC6E-4DB5-B75D-8B47CEE7E3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D396C1-B39C-495E-BDC6-C8D43B822779}" type="datetimeFigureOut">
              <a:rPr lang="en-US" smtClean="0"/>
              <a:pPr/>
              <a:t>11/27/2017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EAC29C-CC6E-4DB5-B75D-8B47CEE7E3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D396C1-B39C-495E-BDC6-C8D43B822779}" type="datetimeFigureOut">
              <a:rPr lang="en-US" smtClean="0"/>
              <a:pPr/>
              <a:t>11/27/2017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EAC29C-CC6E-4DB5-B75D-8B47CEE7E3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D396C1-B39C-495E-BDC6-C8D43B822779}" type="datetimeFigureOut">
              <a:rPr lang="en-US" smtClean="0"/>
              <a:pPr/>
              <a:t>11/27/2017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EAC29C-CC6E-4DB5-B75D-8B47CEE7E36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D396C1-B39C-495E-BDC6-C8D43B822779}" type="datetimeFigureOut">
              <a:rPr lang="en-US" smtClean="0"/>
              <a:pPr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EAC29C-CC6E-4DB5-B75D-8B47CEE7E3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D396C1-B39C-495E-BDC6-C8D43B822779}" type="datetimeFigureOut">
              <a:rPr lang="en-US" smtClean="0"/>
              <a:pPr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EAC29C-CC6E-4DB5-B75D-8B47CEE7E36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D396C1-B39C-495E-BDC6-C8D43B822779}" type="datetimeFigureOut">
              <a:rPr lang="en-US" smtClean="0"/>
              <a:pPr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EAC29C-CC6E-4DB5-B75D-8B47CEE7E3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D396C1-B39C-495E-BDC6-C8D43B822779}" type="datetimeFigureOut">
              <a:rPr lang="en-US" smtClean="0"/>
              <a:pPr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EAC29C-CC6E-4DB5-B75D-8B47CEE7E3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9DD396C1-B39C-495E-BDC6-C8D43B822779}" type="datetimeFigureOut">
              <a:rPr lang="en-US" smtClean="0"/>
              <a:pPr/>
              <a:t>11/27/2017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3EEAC29C-CC6E-4DB5-B75D-8B47CEE7E36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4414" y="928670"/>
            <a:ext cx="7429552" cy="4429156"/>
          </a:xfrm>
        </p:spPr>
        <p:txBody>
          <a:bodyPr>
            <a:normAutofit/>
          </a:bodyPr>
          <a:lstStyle/>
          <a:p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Вртић </a:t>
            </a:r>
            <a:r>
              <a:rPr lang="sr-Cyrl-RS" sz="36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Лане </a:t>
            </a:r>
          </a:p>
          <a:p>
            <a:pPr algn="ctr"/>
            <a:endParaRPr lang="sr-Cyrl-RS" sz="360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  <a:p>
            <a:pPr algn="ctr"/>
            <a:endParaRPr lang="sr-Cyrl-RS" sz="360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  <a:p>
            <a:pPr algn="ctr"/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Излет</a:t>
            </a:r>
            <a:endParaRPr lang="sr-Cyrl-RS" sz="36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  <a:p>
            <a:pPr algn="ctr"/>
            <a:r>
              <a:rPr lang="sr-Cyrl-RS" sz="36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Рибарска Бања </a:t>
            </a:r>
          </a:p>
          <a:p>
            <a:endParaRPr lang="sr-Cyrl-RS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357422" y="5857892"/>
            <a:ext cx="4643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11.11.2017.</a:t>
            </a:r>
            <a:endParaRPr lang="en-US" b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862150" cy="1143000"/>
          </a:xfrm>
        </p:spPr>
        <p:txBody>
          <a:bodyPr>
            <a:normAutofit/>
          </a:bodyPr>
          <a:lstStyle/>
          <a:p>
            <a:r>
              <a:rPr lang="sr-Cyrl-RS" sz="2400" dirty="0" smtClean="0">
                <a:effectLst/>
                <a:latin typeface="Times New Roman" pitchFamily="18" charset="0"/>
              </a:rPr>
              <a:t>Припремна група </a:t>
            </a:r>
            <a:br>
              <a:rPr lang="sr-Cyrl-RS" sz="2400" dirty="0" smtClean="0">
                <a:effectLst/>
                <a:latin typeface="Times New Roman" pitchFamily="18" charset="0"/>
              </a:rPr>
            </a:br>
            <a:r>
              <a:rPr lang="sr-Cyrl-RS" sz="2400" dirty="0" smtClean="0">
                <a:effectLst/>
                <a:latin typeface="Times New Roman" pitchFamily="18" charset="0"/>
              </a:rPr>
              <a:t>Васпитач Марија Милетић </a:t>
            </a:r>
            <a:endParaRPr lang="en-US" sz="2400" dirty="0">
              <a:effectLst/>
              <a:latin typeface="Times New Roman" pitchFamily="18" charset="0"/>
            </a:endParaRPr>
          </a:p>
        </p:txBody>
      </p:sp>
      <p:pic>
        <p:nvPicPr>
          <p:cNvPr id="7" name="Content Placeholder 6" descr="image-0-02-04-3114fc9568c6bb2bf065e4b0812e57852ef79749364b0560b0900117db46b20a-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14414" y="1500174"/>
            <a:ext cx="360045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image-0-02-05-abfcec16c47b7f44056e3643d9c550cee8be7c77d1d189e577eec1bc4b15a0f2-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628" y="1500174"/>
            <a:ext cx="3786214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-0-02-04-6afe67df2d97324395d9f4e24881326e5410eeeafba1a6ebda65aa25cb0eed2f-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9" descr="image-0-02-05-0904e20b27622cd23ec30253a0528e1934bb07f2dc76bfa5986780773de05f49-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image-0-02-05-ef66fbbf83ebba60a13c8cc7b6a0a28162b4aa88a24cb32d776df6d847333e28-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71670" y="1071546"/>
            <a:ext cx="6143668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-0-02-04-62c568032b54029c865581f6455285e376017c01bb5ed26b0220ffe25eab9915-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Custom 4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CA0C"/>
      </a:hlink>
      <a:folHlink>
        <a:srgbClr val="D490C5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35</TotalTime>
  <Words>9</Words>
  <Application>Microsoft Office PowerPoint</Application>
  <PresentationFormat>On-screen Show (4:3)</PresentationFormat>
  <Paragraphs>7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Solstice</vt:lpstr>
      <vt:lpstr>Slide 1</vt:lpstr>
      <vt:lpstr>Припремна група  Васпитач Марија Милетић </vt:lpstr>
      <vt:lpstr>Slide 3</vt:lpstr>
      <vt:lpstr>Slide 4</vt:lpstr>
      <vt:lpstr>Slide 5</vt:lpstr>
      <vt:lpstr>Slide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Steva</cp:lastModifiedBy>
  <cp:revision>5</cp:revision>
  <dcterms:created xsi:type="dcterms:W3CDTF">2017-11-04T13:58:25Z</dcterms:created>
  <dcterms:modified xsi:type="dcterms:W3CDTF">2017-11-27T07:08:03Z</dcterms:modified>
</cp:coreProperties>
</file>