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77" r:id="rId8"/>
    <p:sldId id="278" r:id="rId9"/>
    <p:sldId id="271" r:id="rId10"/>
    <p:sldId id="266" r:id="rId11"/>
    <p:sldId id="263" r:id="rId12"/>
    <p:sldId id="268" r:id="rId13"/>
    <p:sldId id="275" r:id="rId14"/>
    <p:sldId id="264" r:id="rId15"/>
    <p:sldId id="273" r:id="rId16"/>
    <p:sldId id="274" r:id="rId17"/>
    <p:sldId id="270" r:id="rId18"/>
    <p:sldId id="267" r:id="rId19"/>
    <p:sldId id="269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AD13398-63BB-42E7-A804-0EC43A572F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E6D2600-C8D5-4C87-87F1-3AC821C1D2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3429000"/>
            <a:ext cx="7406640" cy="1357322"/>
          </a:xfrm>
        </p:spPr>
        <p:txBody>
          <a:bodyPr>
            <a:normAutofit/>
          </a:bodyPr>
          <a:lstStyle/>
          <a:p>
            <a:pPr algn="ctr"/>
            <a:r>
              <a:rPr lang="sr-Cyrl-RS" sz="4000" dirty="0" smtClean="0">
                <a:latin typeface="Times New Roman" pitchFamily="18" charset="0"/>
                <a:cs typeface="Times New Roman" pitchFamily="18" charset="0"/>
              </a:rPr>
              <a:t>Пројекат </a:t>
            </a:r>
            <a:r>
              <a:rPr lang="sr-Cyrl-RS" sz="4000" i="1" dirty="0" smtClean="0">
                <a:latin typeface="Times New Roman" pitchFamily="18" charset="0"/>
                <a:cs typeface="Times New Roman" pitchFamily="18" charset="0"/>
              </a:rPr>
              <a:t>Расина</a:t>
            </a:r>
            <a:br>
              <a:rPr lang="sr-Cyrl-RS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>Обележавање 650 година града Крушевца  </a:t>
            </a:r>
            <a:endParaRPr lang="en-US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715016"/>
            <a:ext cx="7415242" cy="714380"/>
          </a:xfrm>
        </p:spPr>
        <p:txBody>
          <a:bodyPr>
            <a:normAutofit lnSpcReduction="10000"/>
          </a:bodyPr>
          <a:lstStyle/>
          <a:p>
            <a:pPr algn="ctr"/>
            <a:r>
              <a:rPr lang="sr-Cyrl-R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13.05.2021.</a:t>
            </a:r>
          </a:p>
          <a:p>
            <a:pPr algn="ctr"/>
            <a:r>
              <a:rPr lang="sr-Cyrl-R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3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285728"/>
            <a:ext cx="6357982" cy="3272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Спремни за шетњу до Расине ,проверени временски услови...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28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643050"/>
            <a:ext cx="2143140" cy="4786346"/>
          </a:xfrm>
        </p:spPr>
      </p:pic>
      <p:pic>
        <p:nvPicPr>
          <p:cNvPr id="5" name="Picture 4" descr="16209125152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1500174"/>
            <a:ext cx="2428892" cy="2786081"/>
          </a:xfrm>
          <a:prstGeom prst="rect">
            <a:avLst/>
          </a:prstGeom>
        </p:spPr>
      </p:pic>
      <p:pic>
        <p:nvPicPr>
          <p:cNvPr id="6" name="Picture 5" descr="162091251527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1643050"/>
            <a:ext cx="2571768" cy="4857784"/>
          </a:xfrm>
          <a:prstGeom prst="rect">
            <a:avLst/>
          </a:prstGeom>
        </p:spPr>
      </p:pic>
      <p:pic>
        <p:nvPicPr>
          <p:cNvPr id="7" name="Content Placeholder 3" descr="162091251537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43306" y="4429132"/>
            <a:ext cx="2500330" cy="2214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Пут до реке ,уз поштовање свих правила понашања у саобраћају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 descr="162091251526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1500174"/>
            <a:ext cx="3286148" cy="5000660"/>
          </a:xfrm>
        </p:spPr>
      </p:pic>
      <p:pic>
        <p:nvPicPr>
          <p:cNvPr id="5" name="Picture 4" descr="16224010231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1500174"/>
            <a:ext cx="3286148" cy="50006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Расина тече,а ми шетамо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2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214422"/>
            <a:ext cx="3097203" cy="5168905"/>
          </a:xfrm>
        </p:spPr>
      </p:pic>
      <p:pic>
        <p:nvPicPr>
          <p:cNvPr id="5" name="Picture 4" descr="16209125152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142984"/>
            <a:ext cx="3643338" cy="2398276"/>
          </a:xfrm>
          <a:prstGeom prst="rect">
            <a:avLst/>
          </a:prstGeom>
        </p:spPr>
      </p:pic>
      <p:pic>
        <p:nvPicPr>
          <p:cNvPr id="6" name="Picture 5" descr="16224003039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714752"/>
            <a:ext cx="3714776" cy="2571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143000"/>
          </a:xfrm>
        </p:spPr>
        <p:txBody>
          <a:bodyPr>
            <a:no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Случајни сусрет поред реке,беба се зове Сена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Сенина мама је добила препоруку од деце да упише бебу у вртић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Звончић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24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600200"/>
            <a:ext cx="3071834" cy="4972072"/>
          </a:xfrm>
        </p:spPr>
      </p:pic>
      <p:pic>
        <p:nvPicPr>
          <p:cNvPr id="5" name="Picture 4" descr="20210530_1824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643050"/>
            <a:ext cx="4095747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7643866" cy="939784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   Крај Расине су нас чекали  спортски риболовци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16209125151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1285860"/>
            <a:ext cx="6572296" cy="47863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14480" y="6072206"/>
            <a:ext cx="6429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Деке</a:t>
            </a:r>
            <a:r>
              <a:rPr lang="sr-Latn-RS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Савић Неде и Данила Миловановића</a:t>
            </a:r>
            <a:endParaRPr lang="en-US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209125151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714356"/>
            <a:ext cx="6572296" cy="50720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85918" y="6072206"/>
            <a:ext cx="6929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Драган Јашаревић,риболовац и уметник на хармоници </a:t>
            </a:r>
            <a:endParaRPr lang="en-US" sz="20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Сваки риболовац ,мора да има риболовачку дозволу </a:t>
            </a:r>
            <a:endParaRPr lang="en-US" sz="2400" dirty="0"/>
          </a:p>
        </p:txBody>
      </p:sp>
      <p:pic>
        <p:nvPicPr>
          <p:cNvPr id="4" name="Content Placeholder 3" descr="20210530_1825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Пецање се воли и учи...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20210530_1825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1643050"/>
            <a:ext cx="6858048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Расинске рибице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1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714488"/>
            <a:ext cx="3143272" cy="4525963"/>
          </a:xfrm>
        </p:spPr>
      </p:pic>
      <p:pic>
        <p:nvPicPr>
          <p:cNvPr id="5" name="Picture 4" descr="16209125151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643050"/>
            <a:ext cx="4000528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Гледамо их и враћамо у реку ,тако раде спортски риболовци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1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785926"/>
            <a:ext cx="3454393" cy="4525963"/>
          </a:xfrm>
        </p:spPr>
      </p:pic>
      <p:pic>
        <p:nvPicPr>
          <p:cNvPr id="5" name="Picture 4" descr="16209125151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1714488"/>
            <a:ext cx="3714752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Пливају, као у малом базену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1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643050"/>
            <a:ext cx="3597269" cy="4525963"/>
          </a:xfrm>
        </p:spPr>
      </p:pic>
      <p:pic>
        <p:nvPicPr>
          <p:cNvPr id="5" name="Picture 4" descr="16209125151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643050"/>
            <a:ext cx="3286124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Бирамо место за пецање,поздрав  од пецароша са друге стране реке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3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1785926"/>
            <a:ext cx="4071966" cy="4525963"/>
          </a:xfrm>
        </p:spPr>
      </p:pic>
      <p:pic>
        <p:nvPicPr>
          <p:cNvPr id="5" name="Picture 4" descr="16223994917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1785926"/>
            <a:ext cx="2857520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>Играло се,певало се уз музику хармонике ,чика Драгана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Зумба,зумба ,зумбаба тихо тече Расина ,</a:t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тихо тече и жубори ,та малена речица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2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714488"/>
            <a:ext cx="3857652" cy="4714908"/>
          </a:xfrm>
        </p:spPr>
      </p:pic>
      <p:pic>
        <p:nvPicPr>
          <p:cNvPr id="5" name="Picture 4" descr="16224001488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1714488"/>
            <a:ext cx="3286116" cy="2214578"/>
          </a:xfrm>
          <a:prstGeom prst="rect">
            <a:avLst/>
          </a:prstGeom>
        </p:spPr>
      </p:pic>
      <p:pic>
        <p:nvPicPr>
          <p:cNvPr id="6" name="Picture 5" descr="16224001488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72132" y="4000504"/>
            <a:ext cx="3357586" cy="2500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Удахни,издахни ,уживамо поред реке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a5582a2e9e7d2834cf86c966e57571d9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1500174"/>
            <a:ext cx="6643734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Мало одмора испод врбе,а и прича...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2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1428736"/>
            <a:ext cx="6000792" cy="48291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Истражујемо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,o</a:t>
            </a:r>
            <a:r>
              <a:rPr lang="sr-Cyrl-RS" sz="2400" smtClean="0">
                <a:latin typeface="Times New Roman" pitchFamily="18" charset="0"/>
                <a:cs typeface="Times New Roman" pitchFamily="18" charset="0"/>
              </a:rPr>
              <a:t>вде је негде срце Расине...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0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3" y="1857364"/>
            <a:ext cx="3214711" cy="4525963"/>
          </a:xfrm>
        </p:spPr>
      </p:pic>
      <p:pic>
        <p:nvPicPr>
          <p:cNvPr id="6" name="Picture 5" descr="16209125150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857364"/>
            <a:ext cx="3857652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Има ли четири листа ?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07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785926"/>
            <a:ext cx="3429024" cy="4429156"/>
          </a:xfrm>
        </p:spPr>
      </p:pic>
      <p:pic>
        <p:nvPicPr>
          <p:cNvPr id="6" name="Picture 5" descr="16209125150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785926"/>
            <a:ext cx="3500462" cy="4429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До скорог виђења и хвала, драги наши пецароши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2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480" y="1643050"/>
            <a:ext cx="6643734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143000"/>
          </a:xfrm>
        </p:spPr>
        <p:txBody>
          <a:bodyPr>
            <a:no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РТК извештава локалну заједницу о активностима  деце ПУ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Ната Вељковић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обележавању  јубилеја града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9125152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428736"/>
            <a:ext cx="3357586" cy="5072098"/>
          </a:xfrm>
        </p:spPr>
      </p:pic>
      <p:pic>
        <p:nvPicPr>
          <p:cNvPr id="5" name="Picture 4" descr="16209125152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428736"/>
            <a:ext cx="3643338" cy="5072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177</TotalTime>
  <Words>173</Words>
  <Application>Microsoft Office PowerPoint</Application>
  <PresentationFormat>On-screen Show (4:3)</PresentationFormat>
  <Paragraphs>23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Solstice</vt:lpstr>
      <vt:lpstr>Пројекат Расина Обележавање 650 година града Крушевца  </vt:lpstr>
      <vt:lpstr>Спремни за шетњу до Расине ,проверени временски услови...</vt:lpstr>
      <vt:lpstr>Пут до реке ,уз поштовање свих правила понашања у саобраћају ...</vt:lpstr>
      <vt:lpstr>Расина тече,а ми шетамо </vt:lpstr>
      <vt:lpstr>Случајни сусрет поред реке,беба се зове Сена.Сенина мама је добила препоруку од деце да упише бебу у вртић Звончић</vt:lpstr>
      <vt:lpstr>    Крај Расине су нас чекали  спортски риболовци</vt:lpstr>
      <vt:lpstr>Slide 7</vt:lpstr>
      <vt:lpstr>Сваки риболовац ,мора да има риболовачку дозволу </vt:lpstr>
      <vt:lpstr>Пецање се воли и учи...</vt:lpstr>
      <vt:lpstr>Расинске рибице</vt:lpstr>
      <vt:lpstr>Гледамо их и враћамо у реку ,тако раде спортски риболовци </vt:lpstr>
      <vt:lpstr>Пливају, као у малом базену </vt:lpstr>
      <vt:lpstr>Бирамо место за пецање,поздрав  од пецароша са друге стране реке </vt:lpstr>
      <vt:lpstr>Играло се,певало се уз музику хармонике ,чика Драгана Зумба,зумба ,зумбаба тихо тече Расина , тихо тече и жубори ,та малена речица ...</vt:lpstr>
      <vt:lpstr>Удахни,издахни ,уживамо поред реке... </vt:lpstr>
      <vt:lpstr>Мало одмора испод врбе,а и прича...</vt:lpstr>
      <vt:lpstr>Истражујемо,oвде је негде срце Расине... </vt:lpstr>
      <vt:lpstr>Има ли четири листа ?</vt:lpstr>
      <vt:lpstr>До скорог виђења и хвала, драги наши пецароши</vt:lpstr>
      <vt:lpstr>РТК извештава локалну заједницу о активностима  деце ПУ Ната Вељковић у обележавању  јубилеја града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,,Звончић” Расина</dc:title>
  <dc:creator>Dana Miladinovic</dc:creator>
  <cp:lastModifiedBy>Dana Miladinovic</cp:lastModifiedBy>
  <cp:revision>21</cp:revision>
  <dcterms:created xsi:type="dcterms:W3CDTF">2021-05-30T15:11:49Z</dcterms:created>
  <dcterms:modified xsi:type="dcterms:W3CDTF">2021-05-31T06:21:04Z</dcterms:modified>
</cp:coreProperties>
</file>