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5" name="Subtitle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1" name="Date Placeholder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EE3F6883-A72D-4018-AE8F-79813BE35D86}" type="datetimeFigureOut">
              <a:rPr lang="en-US" smtClean="0"/>
              <a:pPr/>
              <a:t>4/18/2017</a:t>
            </a:fld>
            <a:endParaRPr lang="en-US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D450EFFE-758C-44C7-BA52-97D39E8EAE7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E3F6883-A72D-4018-AE8F-79813BE35D86}" type="datetimeFigureOut">
              <a:rPr lang="en-US" smtClean="0"/>
              <a:pPr/>
              <a:t>4/18/2017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450EFFE-758C-44C7-BA52-97D39E8EAE7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EE3F6883-A72D-4018-AE8F-79813BE35D86}" type="datetimeFigureOut">
              <a:rPr lang="en-US" smtClean="0"/>
              <a:pPr/>
              <a:t>4/18/2017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D450EFFE-758C-44C7-BA52-97D39E8EAE7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E3F6883-A72D-4018-AE8F-79813BE35D86}" type="datetimeFigureOut">
              <a:rPr lang="en-US" smtClean="0"/>
              <a:pPr/>
              <a:t>4/18/2017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450EFFE-758C-44C7-BA52-97D39E8EAE7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E3F6883-A72D-4018-AE8F-79813BE35D86}" type="datetimeFigureOut">
              <a:rPr lang="en-US" smtClean="0"/>
              <a:pPr/>
              <a:t>4/18/2017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450EFFE-758C-44C7-BA52-97D39E8EAE7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E3F6883-A72D-4018-AE8F-79813BE35D86}" type="datetimeFigureOut">
              <a:rPr lang="en-US" smtClean="0"/>
              <a:pPr/>
              <a:t>4/18/2017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450EFFE-758C-44C7-BA52-97D39E8EAE7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EE3F6883-A72D-4018-AE8F-79813BE35D86}" type="datetimeFigureOut">
              <a:rPr lang="en-US" smtClean="0"/>
              <a:pPr/>
              <a:t>4/18/2017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450EFFE-758C-44C7-BA52-97D39E8EAE7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E3F6883-A72D-4018-AE8F-79813BE35D86}" type="datetimeFigureOut">
              <a:rPr lang="en-US" smtClean="0"/>
              <a:pPr/>
              <a:t>4/18/2017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450EFFE-758C-44C7-BA52-97D39E8EAE7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E3F6883-A72D-4018-AE8F-79813BE35D86}" type="datetimeFigureOut">
              <a:rPr lang="en-US" smtClean="0"/>
              <a:pPr/>
              <a:t>4/18/2017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450EFFE-758C-44C7-BA52-97D39E8EAE7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Picture Placeholder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E3F6883-A72D-4018-AE8F-79813BE35D86}" type="datetimeFigureOut">
              <a:rPr lang="en-US" smtClean="0"/>
              <a:pPr/>
              <a:t>4/18/2017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450EFFE-758C-44C7-BA52-97D39E8EAE7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EE3F6883-A72D-4018-AE8F-79813BE35D86}" type="datetimeFigureOut">
              <a:rPr lang="en-US" smtClean="0"/>
              <a:pPr/>
              <a:t>4/18/2017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D450EFFE-758C-44C7-BA52-97D39E8EAE7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Title Placeholder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1" name="Text Placeholder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7" name="Date Placeholder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EE3F6883-A72D-4018-AE8F-79813BE35D86}" type="datetimeFigureOut">
              <a:rPr lang="en-US" smtClean="0"/>
              <a:pPr/>
              <a:t>4/18/2017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D450EFFE-758C-44C7-BA52-97D39E8EAE7C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1252526"/>
          </a:xfrm>
        </p:spPr>
        <p:txBody>
          <a:bodyPr/>
          <a:lstStyle/>
          <a:p>
            <a:pPr algn="l"/>
            <a:r>
              <a:rPr lang="sr-Cyrl-RS" dirty="0" smtClean="0">
                <a:latin typeface="Times New Roman" pitchFamily="18" charset="0"/>
              </a:rPr>
              <a:t>Вртић </a:t>
            </a:r>
            <a:r>
              <a:rPr lang="sr-Cyrl-RS" i="1" dirty="0" smtClean="0">
                <a:latin typeface="Times New Roman" pitchFamily="18" charset="0"/>
              </a:rPr>
              <a:t>Лептирић </a:t>
            </a:r>
            <a:endParaRPr lang="en-US" i="1" dirty="0">
              <a:latin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857488" y="2357430"/>
            <a:ext cx="5611732" cy="2283682"/>
          </a:xfrm>
        </p:spPr>
        <p:txBody>
          <a:bodyPr>
            <a:normAutofit/>
          </a:bodyPr>
          <a:lstStyle/>
          <a:p>
            <a:r>
              <a:rPr lang="sr-Cyrl-RS" sz="36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Честитамо  празник драгим суграђанима </a:t>
            </a:r>
            <a:endParaRPr lang="en-US" sz="3600" dirty="0">
              <a:solidFill>
                <a:schemeClr val="accent3">
                  <a:lumMod val="60000"/>
                  <a:lumOff val="40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857620" y="5429264"/>
            <a:ext cx="46434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13.04.2017.</a:t>
            </a:r>
          </a:p>
          <a:p>
            <a:pPr algn="ctr"/>
            <a:r>
              <a:rPr lang="sr-Cyrl-RS" sz="24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Крушевац</a:t>
            </a:r>
            <a:endParaRPr lang="en-US" sz="2400" b="1" dirty="0">
              <a:solidFill>
                <a:schemeClr val="accent3">
                  <a:lumMod val="60000"/>
                  <a:lumOff val="40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image-0-02-05-6367d4008eb46037c80d25275ffea1c37a7acf8cb704aad1eb7e28d7e1f0a201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2910" y="1643050"/>
            <a:ext cx="3429024" cy="42148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/>
          <p:cNvSpPr txBox="1"/>
          <p:nvPr/>
        </p:nvSpPr>
        <p:spPr>
          <a:xfrm>
            <a:off x="0" y="285728"/>
            <a:ext cx="807246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sr-Cyrl-RS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</a:rPr>
              <a:t>      Деца старије вас.гр.,васпитачи:О.Ристић,Д.Збиљић и родитељи у посети најстаријим суграђанима у Геронтолошком центру .Честитамо празник.</a:t>
            </a:r>
            <a:endParaRPr lang="en-US" sz="24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6" name="Picture 5" descr="image-0-02-05-aa3b2dc373790a6734c3bb750938c878d4e5c077eca9e8bcbb1d6b6fcea5dcf9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3438" y="1643050"/>
            <a:ext cx="3214710" cy="41434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1785918" y="6143644"/>
            <a:ext cx="52149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</a:rPr>
              <a:t>Песма и игра доносе радост </a:t>
            </a:r>
            <a:endParaRPr lang="en-US" sz="24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age-0-02-05-d0c16647ae5aea2608be975d560c23534ce7c0f5282eee61fc45bc56cfb861ad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0034" y="1500174"/>
            <a:ext cx="3500462" cy="48466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428596" y="428604"/>
            <a:ext cx="721523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0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</a:rPr>
              <a:t>Радост даривања,срећан </a:t>
            </a:r>
            <a:r>
              <a:rPr lang="sr-Cyrl-RS" sz="20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</a:rPr>
              <a:t>Васкрс </a:t>
            </a:r>
            <a:endParaRPr lang="en-US" sz="2000" b="1" i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6" name="Picture 5" descr="image-0-02-05-c39a1a799111b0fff0b5a4196370385b024203e060b4208723fbdb72b33f3dd1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4810" y="1571612"/>
            <a:ext cx="3161114" cy="47863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20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</a:rPr>
              <a:t/>
            </a:r>
            <a:br>
              <a:rPr lang="en-US" sz="20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</a:rPr>
            </a:br>
            <a:endParaRPr lang="en-US" sz="2000" dirty="0"/>
          </a:p>
        </p:txBody>
      </p:sp>
      <p:pic>
        <p:nvPicPr>
          <p:cNvPr id="4" name="Content Placeholder 3" descr="image-0-02-05-dcc27a345b3d54f23137eed784d91583ca8844f7d5a729cbae5eab21234f0e7d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85786" y="1571612"/>
            <a:ext cx="3634978" cy="48466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age-0-02-05-c3e94814edbb312a5327d9a26dd0fa3a141e9e2b87c32a80f8904dd9248be373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0562" y="1714488"/>
            <a:ext cx="2928958" cy="46434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1643042" y="714356"/>
            <a:ext cx="57864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0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</a:rPr>
              <a:t>Радост даривања</a:t>
            </a:r>
            <a:r>
              <a:rPr lang="sr-Latn-RS" sz="20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</a:rPr>
              <a:t>,</a:t>
            </a:r>
            <a:r>
              <a:rPr lang="sr-Cyrl-RS" sz="20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</a:rPr>
              <a:t>срећан </a:t>
            </a:r>
            <a:r>
              <a:rPr lang="sr-Cyrl-RS" sz="20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</a:rPr>
              <a:t>Васкрс </a:t>
            </a:r>
            <a:endParaRPr lang="en-US" sz="2000" b="1" i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age-0-02-05-402df783111353933f5a46f44ae6b4cde7a6aedfaf5c1e64d0d5d132403db406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2910" y="1571612"/>
            <a:ext cx="3634978" cy="48466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age-0-02-05-d071f9e4404fbaa234d9088a3f4a6703383291fd6819e6cda4d749d3602116a5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0562" y="1714488"/>
            <a:ext cx="3107535" cy="47149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1000100" y="785794"/>
            <a:ext cx="62151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0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</a:rPr>
              <a:t>Послужење за драге госте </a:t>
            </a:r>
            <a:endParaRPr lang="en-US" sz="20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age-0-02-05-382d194d02b3bc5795440d61b2aa060ec3fa5a99677f7fefa235c8a4a2f990b7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1997075"/>
            <a:ext cx="7239000" cy="407193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TextBox 4"/>
          <p:cNvSpPr txBox="1"/>
          <p:nvPr/>
        </p:nvSpPr>
        <p:spPr>
          <a:xfrm>
            <a:off x="642910" y="785794"/>
            <a:ext cx="77867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0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</a:rPr>
              <a:t>Успомена... </a:t>
            </a:r>
            <a:endParaRPr lang="en-US" sz="20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pulent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Opulent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32</TotalTime>
  <Words>47</Words>
  <Application>Microsoft Office PowerPoint</Application>
  <PresentationFormat>On-screen Show (4:3)</PresentationFormat>
  <Paragraphs>11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Opulent</vt:lpstr>
      <vt:lpstr>Вртић Лептирић </vt:lpstr>
      <vt:lpstr>Slide 2</vt:lpstr>
      <vt:lpstr>Slide 3</vt:lpstr>
      <vt:lpstr> </vt:lpstr>
      <vt:lpstr>Slide 5</vt:lpstr>
      <vt:lpstr>Slide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Лептирић</dc:title>
  <dc:creator>KORISNIK</dc:creator>
  <cp:lastModifiedBy>KORISNIK</cp:lastModifiedBy>
  <cp:revision>5</cp:revision>
  <dcterms:created xsi:type="dcterms:W3CDTF">2017-04-16T19:17:52Z</dcterms:created>
  <dcterms:modified xsi:type="dcterms:W3CDTF">2017-04-18T08:43:48Z</dcterms:modified>
</cp:coreProperties>
</file>