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0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7C90A9-E46A-4C00-941A-2628FA11655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255A2C-EAB5-4F21-BCE2-8CFBAD3264D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A0CF3E-1554-45ED-8ECE-CCC6E89AA71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ED3912-BC1B-47EE-B48E-026AA168258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95956E-4AE3-447E-AA50-D3B61354AE9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A10104-868A-478D-ABF8-5301C59496B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FA4783-A137-494E-B7B9-53B2438F893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860C32-D66C-4373-B993-1FE2A6C9736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79FCCC-1C8A-4738-9B20-F5467203766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85258E-FA7C-4C8E-9523-9E30AD495F0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18727B-0890-45BE-9772-50947AF9E38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2395163-68C6-47B8-A27E-2B22CFB8A6D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E468173-C305-48FA-B190-02F24D24643E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395288" y="0"/>
            <a:ext cx="8351837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sr-Cyrl-CS"/>
              <a:t>Радионице за децу, родитеље и васпитаче  се у  нашем вртићу често организују, на велико задовољство свих учесника.</a:t>
            </a:r>
          </a:p>
          <a:p>
            <a:pPr>
              <a:spcBef>
                <a:spcPct val="50000"/>
              </a:spcBef>
            </a:pPr>
            <a:r>
              <a:rPr lang="sr-Cyrl-CS"/>
              <a:t>Следе фотографије са радионице за децу и родитеље ,,Израда слика од јесењег материјала’’ </a:t>
            </a:r>
            <a:r>
              <a:rPr lang="en-US">
                <a:cs typeface="Arial" charset="0"/>
              </a:rPr>
              <a:t>(</a:t>
            </a:r>
            <a:r>
              <a:rPr lang="sr-Cyrl-CS">
                <a:cs typeface="Arial" charset="0"/>
              </a:rPr>
              <a:t>деца, родитељи и васпитачи старије васпитне групе</a:t>
            </a:r>
            <a:r>
              <a:rPr lang="en-US">
                <a:cs typeface="Arial" charset="0"/>
              </a:rPr>
              <a:t>)</a:t>
            </a:r>
            <a:r>
              <a:rPr lang="sr-Cyrl-CS"/>
              <a:t> и радионица за васпитаче </a:t>
            </a:r>
            <a:r>
              <a:rPr lang="en-US">
                <a:cs typeface="Arial" charset="0"/>
              </a:rPr>
              <a:t>(</a:t>
            </a:r>
            <a:r>
              <a:rPr lang="sr-Cyrl-CS">
                <a:cs typeface="Arial" charset="0"/>
              </a:rPr>
              <a:t>,,Израда књиге’’, реализатор васпитач Драгана Станојевић и ,,Израда поштанског новогодишњег сандучета’, реализатор васпитач Тања Денић</a:t>
            </a:r>
            <a:r>
              <a:rPr lang="en-US">
                <a:cs typeface="Arial" charset="0"/>
              </a:rPr>
              <a:t>)</a:t>
            </a:r>
            <a:r>
              <a:rPr lang="sr-Cyrl-CS">
                <a:cs typeface="Arial" charset="0"/>
              </a:rPr>
              <a:t>.</a:t>
            </a:r>
            <a:endParaRPr lang="en-US">
              <a:cs typeface="Arial" charset="0"/>
            </a:endParaRPr>
          </a:p>
        </p:txBody>
      </p:sp>
      <p:pic>
        <p:nvPicPr>
          <p:cNvPr id="2058" name="Picture 10" descr="25360754_1881507705211185_1743207458_n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0825" y="2636838"/>
            <a:ext cx="2808288" cy="3024187"/>
          </a:xfrm>
        </p:spPr>
      </p:pic>
      <p:pic>
        <p:nvPicPr>
          <p:cNvPr id="2059" name="Picture 11" descr="25360833_1881508988544390_1711714191_n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>
            <a:lum bright="12000"/>
          </a:blip>
          <a:srcRect/>
          <a:stretch>
            <a:fillRect/>
          </a:stretch>
        </p:blipFill>
        <p:spPr>
          <a:xfrm>
            <a:off x="6227763" y="2636838"/>
            <a:ext cx="2592387" cy="3024187"/>
          </a:xfrm>
        </p:spPr>
      </p:pic>
      <p:pic>
        <p:nvPicPr>
          <p:cNvPr id="2060" name="Picture 12" descr="25393912_1881508601877762_1130123486_n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>
            <a:lum bright="16000"/>
          </a:blip>
          <a:srcRect/>
          <a:stretch>
            <a:fillRect/>
          </a:stretch>
        </p:blipFill>
        <p:spPr>
          <a:xfrm>
            <a:off x="3203575" y="2636838"/>
            <a:ext cx="2916238" cy="3024187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71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Arial</vt:lpstr>
      <vt:lpstr>Default Design</vt:lpstr>
      <vt:lpstr>Slide 1</vt:lpstr>
    </vt:vector>
  </TitlesOfParts>
  <Company>PU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Koordinator</dc:creator>
  <cp:lastModifiedBy>Steva</cp:lastModifiedBy>
  <cp:revision>5</cp:revision>
  <dcterms:created xsi:type="dcterms:W3CDTF">2018-01-30T08:52:22Z</dcterms:created>
  <dcterms:modified xsi:type="dcterms:W3CDTF">2018-02-19T11:01:30Z</dcterms:modified>
</cp:coreProperties>
</file>