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B294-189B-4EC4-A402-85C48B2E963F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0BA33CF5-BA91-48EB-B1A5-6D730509FFF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B294-189B-4EC4-A402-85C48B2E963F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33CF5-BA91-48EB-B1A5-6D730509FFF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B294-189B-4EC4-A402-85C48B2E963F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0BA33CF5-BA91-48EB-B1A5-6D730509FF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B294-189B-4EC4-A402-85C48B2E963F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33CF5-BA91-48EB-B1A5-6D730509FFF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B294-189B-4EC4-A402-85C48B2E963F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33CF5-BA91-48EB-B1A5-6D730509FFF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B294-189B-4EC4-A402-85C48B2E963F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33CF5-BA91-48EB-B1A5-6D730509FF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B294-189B-4EC4-A402-85C48B2E963F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33CF5-BA91-48EB-B1A5-6D730509FF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B294-189B-4EC4-A402-85C48B2E963F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33CF5-BA91-48EB-B1A5-6D730509FFF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B294-189B-4EC4-A402-85C48B2E963F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0BA33CF5-BA91-48EB-B1A5-6D730509FFF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B294-189B-4EC4-A402-85C48B2E963F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33CF5-BA91-48EB-B1A5-6D730509FF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B294-189B-4EC4-A402-85C48B2E963F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33CF5-BA91-48EB-B1A5-6D730509FF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DD1B294-189B-4EC4-A402-85C48B2E963F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0BA33CF5-BA91-48EB-B1A5-6D730509FFF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5072074"/>
            <a:ext cx="6400800" cy="566726"/>
          </a:xfrm>
        </p:spPr>
        <p:txBody>
          <a:bodyPr>
            <a:normAutofit fontScale="62500" lnSpcReduction="20000"/>
          </a:bodyPr>
          <a:lstStyle/>
          <a:p>
            <a:r>
              <a:rPr lang="sr-Cyrl-RS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28-29.04.2021.</a:t>
            </a:r>
          </a:p>
          <a:p>
            <a:r>
              <a:rPr lang="sr-Cyrl-RS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Крушевац </a:t>
            </a:r>
            <a:endParaRPr lang="en-US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i="1" dirty="0" smtClean="0">
                <a:latin typeface="Times New Roman" pitchFamily="18" charset="0"/>
                <a:cs typeface="Times New Roman" pitchFamily="18" charset="0"/>
              </a:rPr>
              <a:t>Дечији клуб </a:t>
            </a:r>
            <a:br>
              <a:rPr lang="sr-Cyrl-RS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i="1" dirty="0" smtClean="0">
                <a:latin typeface="Times New Roman" pitchFamily="18" charset="0"/>
                <a:cs typeface="Times New Roman" pitchFamily="18" charset="0"/>
              </a:rPr>
              <a:t>Радионице радоснице... 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c907de403c56c89ff89bd3accbc8fbdc-V.jpg"/>
          <p:cNvPicPr>
            <a:picLocks noGrp="1" noChangeAspect="1"/>
          </p:cNvPicPr>
          <p:nvPr>
            <p:ph sz="quarter" idx="1"/>
          </p:nvPr>
        </p:nvPicPr>
        <p:blipFill>
          <a:blip r:embed="rId2" cstate="screen"/>
          <a:stretch>
            <a:fillRect/>
          </a:stretch>
        </p:blipFill>
        <p:spPr>
          <a:xfrm>
            <a:off x="1785918" y="928670"/>
            <a:ext cx="5786478" cy="528638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6c2a84502b19839d9c72a748c8a25c22-V.jpg"/>
          <p:cNvPicPr>
            <a:picLocks noGrp="1" noChangeAspect="1"/>
          </p:cNvPicPr>
          <p:nvPr>
            <p:ph sz="quarter" idx="1"/>
          </p:nvPr>
        </p:nvPicPr>
        <p:blipFill>
          <a:blip r:embed="rId2" cstate="screen"/>
          <a:stretch>
            <a:fillRect/>
          </a:stretch>
        </p:blipFill>
        <p:spPr>
          <a:xfrm>
            <a:off x="1857356" y="928670"/>
            <a:ext cx="5667372" cy="52864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-6f67c88558a808d47cb25ae4c87ccb19-V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000250" y="785794"/>
            <a:ext cx="5143500" cy="57150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-46a57f30ad0735ab85afedf9966c6aee-V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000250" y="571480"/>
            <a:ext cx="5143500" cy="58579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-be510704022e67a95f0c0dc37cf1c978-V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500166" y="785794"/>
            <a:ext cx="6357982" cy="57150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-dc6abf0c371f08c8ecbf23746320d3c7-V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071670" y="642918"/>
            <a:ext cx="5429288" cy="59293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ac570ad80fe1646bcd0e3acf76449351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000232" y="642918"/>
            <a:ext cx="5229244" cy="592935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1619420500022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571472" y="714356"/>
            <a:ext cx="4071966" cy="55007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1619420500048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786314" y="928670"/>
            <a:ext cx="3643314" cy="5286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1619420500027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428596" y="714356"/>
            <a:ext cx="4000528" cy="55007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19420500045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572000" y="714356"/>
            <a:ext cx="4214842" cy="5429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20500031.jpg"/>
          <p:cNvPicPr>
            <a:picLocks noGrp="1" noChangeAspect="1"/>
          </p:cNvPicPr>
          <p:nvPr>
            <p:ph sz="quarter" idx="1"/>
          </p:nvPr>
        </p:nvPicPr>
        <p:blipFill>
          <a:blip r:embed="rId2" cstate="screen"/>
          <a:stretch>
            <a:fillRect/>
          </a:stretch>
        </p:blipFill>
        <p:spPr>
          <a:xfrm>
            <a:off x="571472" y="785794"/>
            <a:ext cx="4071966" cy="52863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1942050003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785794"/>
            <a:ext cx="4000528" cy="52864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16194205000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500042"/>
            <a:ext cx="4572008" cy="60007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1942050005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571480"/>
            <a:ext cx="3643314" cy="59293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20500060.jpg"/>
          <p:cNvPicPr>
            <a:picLocks noGrp="1" noChangeAspect="1"/>
          </p:cNvPicPr>
          <p:nvPr>
            <p:ph sz="quarter" idx="1"/>
          </p:nvPr>
        </p:nvPicPr>
        <p:blipFill>
          <a:blip r:embed="rId2" cstate="screen"/>
          <a:stretch>
            <a:fillRect/>
          </a:stretch>
        </p:blipFill>
        <p:spPr>
          <a:xfrm>
            <a:off x="428596" y="714356"/>
            <a:ext cx="4214842" cy="57150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19420500064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786314" y="714356"/>
            <a:ext cx="4000528" cy="5715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20</TotalTime>
  <Words>6</Words>
  <Application>Microsoft Office PowerPoint</Application>
  <PresentationFormat>On-screen Show (4:3)</PresentationFormat>
  <Paragraphs>3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Equity</vt:lpstr>
      <vt:lpstr>Вртић Дечији клуб  Радионице радоснице... 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Дечији клуб  Радионице радоснице...</dc:title>
  <dc:creator>Dana Miladinovic</dc:creator>
  <cp:lastModifiedBy>Dana Miladinovic</cp:lastModifiedBy>
  <cp:revision>3</cp:revision>
  <dcterms:created xsi:type="dcterms:W3CDTF">2021-06-01T19:39:13Z</dcterms:created>
  <dcterms:modified xsi:type="dcterms:W3CDTF">2021-06-01T20:02:29Z</dcterms:modified>
</cp:coreProperties>
</file>