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8B12A-0611-476C-944F-A64EBCB40E78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41CA193-2F30-4761-9832-90E66384DD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8B12A-0611-476C-944F-A64EBCB40E78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41CA193-2F30-4761-9832-90E66384DD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8B12A-0611-476C-944F-A64EBCB40E78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CA193-2F30-4761-9832-90E66384DDD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8B12A-0611-476C-944F-A64EBCB40E78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CA193-2F30-4761-9832-90E66384DD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8B12A-0611-476C-944F-A64EBCB40E78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41CA193-2F30-4761-9832-90E66384DDD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8B12A-0611-476C-944F-A64EBCB40E78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CA193-2F30-4761-9832-90E66384DD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8B12A-0611-476C-944F-A64EBCB40E78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CA193-2F30-4761-9832-90E66384DD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8B12A-0611-476C-944F-A64EBCB40E78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CA193-2F30-4761-9832-90E66384DD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8B12A-0611-476C-944F-A64EBCB40E78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CA193-2F30-4761-9832-90E66384DDD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8B12A-0611-476C-944F-A64EBCB40E78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CA193-2F30-4761-9832-90E66384DD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8B12A-0611-476C-944F-A64EBCB40E78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CA193-2F30-4761-9832-90E66384DD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EE8B12A-0611-476C-944F-A64EBCB40E78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1CA193-2F30-4761-9832-90E66384DDD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00043"/>
            <a:ext cx="7772400" cy="1857387"/>
          </a:xfrm>
        </p:spPr>
        <p:txBody>
          <a:bodyPr>
            <a:normAutofit/>
          </a:bodyPr>
          <a:lstStyle/>
          <a:p>
            <a:r>
              <a:rPr lang="sr-Cyrl-RS" sz="1800" b="1" dirty="0" smtClean="0">
                <a:latin typeface="Times New Roman" pitchFamily="18" charset="0"/>
              </a:rPr>
              <a:t>Радионица за децу и родитеље у оквиру </a:t>
            </a:r>
            <a:br>
              <a:rPr lang="sr-Cyrl-RS" sz="1800" b="1" dirty="0" smtClean="0">
                <a:latin typeface="Times New Roman" pitchFamily="18" charset="0"/>
              </a:rPr>
            </a:br>
            <a:r>
              <a:rPr lang="sr-Cyrl-RS" sz="1800" b="1" dirty="0" smtClean="0">
                <a:latin typeface="Times New Roman" pitchFamily="18" charset="0"/>
              </a:rPr>
              <a:t>Акционог плана ,Програма заштите деце </a:t>
            </a:r>
            <a:r>
              <a:rPr lang="en-US" sz="1800" b="1" dirty="0" smtClean="0">
                <a:latin typeface="Times New Roman" pitchFamily="18" charset="0"/>
              </a:rPr>
              <a:t/>
            </a:r>
            <a:br>
              <a:rPr lang="en-US" sz="1800" b="1" dirty="0" smtClean="0">
                <a:latin typeface="Times New Roman" pitchFamily="18" charset="0"/>
              </a:rPr>
            </a:br>
            <a:endParaRPr lang="en-US" sz="18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428868"/>
            <a:ext cx="6400800" cy="3209932"/>
          </a:xfrm>
        </p:spPr>
        <p:txBody>
          <a:bodyPr/>
          <a:lstStyle/>
          <a:p>
            <a:r>
              <a:rPr lang="sr-Cyrl-RS" b="1" i="1" dirty="0" smtClean="0">
                <a:solidFill>
                  <a:schemeClr val="tx1"/>
                </a:solidFill>
                <a:latin typeface="Times New Roman" pitchFamily="18" charset="0"/>
              </a:rPr>
              <a:t>Моја породица слави 8.март</a:t>
            </a:r>
            <a:endParaRPr lang="sr-Latn-RS" b="1" i="1" dirty="0" smtClean="0">
              <a:solidFill>
                <a:schemeClr val="tx1"/>
              </a:solidFill>
              <a:latin typeface="Times New Roman" pitchFamily="18" charset="0"/>
            </a:endParaRPr>
          </a:p>
          <a:p>
            <a:endParaRPr lang="sr-Latn-RS" b="1" i="1" dirty="0">
              <a:solidFill>
                <a:schemeClr val="tx1"/>
              </a:solidFill>
              <a:latin typeface="Times New Roman" pitchFamily="18" charset="0"/>
            </a:endParaRPr>
          </a:p>
          <a:p>
            <a:endParaRPr lang="sr-Latn-RS" b="1" i="1" dirty="0" smtClean="0">
              <a:solidFill>
                <a:schemeClr val="tx1"/>
              </a:solidFill>
              <a:latin typeface="Times New Roman" pitchFamily="18" charset="0"/>
            </a:endParaRPr>
          </a:p>
          <a:p>
            <a:endParaRPr lang="sr-Latn-RS" b="1" i="1" dirty="0">
              <a:solidFill>
                <a:schemeClr val="tx1"/>
              </a:solidFill>
              <a:latin typeface="Times New Roman" pitchFamily="18" charset="0"/>
            </a:endParaRPr>
          </a:p>
          <a:p>
            <a:r>
              <a:rPr lang="sr-Cyrl-RS" sz="1600" b="1" dirty="0" smtClean="0">
                <a:solidFill>
                  <a:schemeClr val="tx1"/>
                </a:solidFill>
                <a:latin typeface="Times New Roman" pitchFamily="18" charset="0"/>
              </a:rPr>
              <a:t>Март,2015.</a:t>
            </a:r>
            <a:endParaRPr lang="sr-Latn-RS" sz="1600" b="1" dirty="0" smtClean="0">
              <a:solidFill>
                <a:schemeClr val="tx1"/>
              </a:solidFill>
              <a:latin typeface="Times New Roman" pitchFamily="18" charset="0"/>
            </a:endParaRPr>
          </a:p>
        </p:txBody>
      </p:sp>
      <p:pic>
        <p:nvPicPr>
          <p:cNvPr id="4" name="Picture 3" descr="C:\Users\KORISNIK\Desktop\sshot-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1571612"/>
            <a:ext cx="3287713" cy="2000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b="1" i="1" dirty="0" smtClean="0">
                <a:solidFill>
                  <a:schemeClr val="tx1"/>
                </a:solidFill>
                <a:latin typeface="Times New Roman" pitchFamily="18" charset="0"/>
              </a:rPr>
              <a:t>Моја породица слави 8.март</a:t>
            </a:r>
            <a:r>
              <a:rPr lang="sr-Latn-RS" b="1" i="1" dirty="0" smtClean="0">
                <a:solidFill>
                  <a:schemeClr val="tx1"/>
                </a:solidFill>
                <a:latin typeface="Times New Roman" pitchFamily="18" charset="0"/>
              </a:rPr>
              <a:t/>
            </a:r>
            <a:br>
              <a:rPr lang="sr-Latn-RS" b="1" i="1" dirty="0" smtClean="0">
                <a:solidFill>
                  <a:schemeClr val="tx1"/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IMG_035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85852" y="1643050"/>
            <a:ext cx="6286544" cy="45259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b="1" i="1" dirty="0" smtClean="0">
                <a:solidFill>
                  <a:schemeClr val="tx1"/>
                </a:solidFill>
                <a:latin typeface="Times New Roman" pitchFamily="18" charset="0"/>
              </a:rPr>
              <a:t>Моја породица слави 8.март</a:t>
            </a:r>
            <a:r>
              <a:rPr lang="sr-Latn-RS" b="1" i="1" dirty="0" smtClean="0">
                <a:solidFill>
                  <a:schemeClr val="tx1"/>
                </a:solidFill>
                <a:latin typeface="Times New Roman" pitchFamily="18" charset="0"/>
              </a:rPr>
              <a:t/>
            </a:r>
            <a:br>
              <a:rPr lang="sr-Latn-RS" b="1" i="1" dirty="0" smtClean="0">
                <a:solidFill>
                  <a:schemeClr val="tx1"/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IMG_03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0892" y="1554163"/>
            <a:ext cx="6034616" cy="45259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b="1" i="1" dirty="0" smtClean="0">
                <a:solidFill>
                  <a:schemeClr val="tx1"/>
                </a:solidFill>
                <a:latin typeface="Times New Roman" pitchFamily="18" charset="0"/>
              </a:rPr>
              <a:t>Моја породица слави 8.март</a:t>
            </a:r>
            <a:r>
              <a:rPr lang="sr-Latn-RS" b="1" i="1" dirty="0" smtClean="0">
                <a:solidFill>
                  <a:schemeClr val="tx1"/>
                </a:solidFill>
                <a:latin typeface="Times New Roman" pitchFamily="18" charset="0"/>
              </a:rPr>
              <a:t/>
            </a:r>
            <a:br>
              <a:rPr lang="sr-Latn-RS" b="1" i="1" dirty="0" smtClean="0">
                <a:solidFill>
                  <a:schemeClr val="tx1"/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IMG_03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0892" y="1554163"/>
            <a:ext cx="6034616" cy="45259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b="1" i="1" dirty="0" smtClean="0">
                <a:solidFill>
                  <a:schemeClr val="tx1"/>
                </a:solidFill>
                <a:latin typeface="Times New Roman" pitchFamily="18" charset="0"/>
              </a:rPr>
              <a:t>Моја породица слави 8.март</a:t>
            </a:r>
            <a:r>
              <a:rPr lang="sr-Latn-RS" b="1" i="1" dirty="0" smtClean="0">
                <a:solidFill>
                  <a:schemeClr val="tx1"/>
                </a:solidFill>
                <a:latin typeface="Times New Roman" pitchFamily="18" charset="0"/>
              </a:rPr>
              <a:t/>
            </a:r>
            <a:br>
              <a:rPr lang="sr-Latn-RS" b="1" i="1" dirty="0" smtClean="0">
                <a:solidFill>
                  <a:schemeClr val="tx1"/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IMG_036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0892" y="1554163"/>
            <a:ext cx="6034616" cy="45259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b="1" i="1" dirty="0" smtClean="0">
                <a:solidFill>
                  <a:schemeClr val="tx1"/>
                </a:solidFill>
                <a:latin typeface="Times New Roman" pitchFamily="18" charset="0"/>
              </a:rPr>
              <a:t>Моја породица слави 8.март</a:t>
            </a:r>
            <a:r>
              <a:rPr lang="sr-Latn-RS" b="1" i="1" dirty="0" smtClean="0">
                <a:solidFill>
                  <a:schemeClr val="tx1"/>
                </a:solidFill>
                <a:latin typeface="Times New Roman" pitchFamily="18" charset="0"/>
              </a:rPr>
              <a:t/>
            </a:r>
            <a:br>
              <a:rPr lang="sr-Latn-RS" b="1" i="1" dirty="0" smtClean="0">
                <a:solidFill>
                  <a:schemeClr val="tx1"/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IMG_037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0892" y="1554163"/>
            <a:ext cx="6034616" cy="45259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b="1" i="1" dirty="0" smtClean="0">
                <a:solidFill>
                  <a:schemeClr val="tx1"/>
                </a:solidFill>
                <a:latin typeface="Times New Roman" pitchFamily="18" charset="0"/>
              </a:rPr>
              <a:t>Моја породица слави 8.март</a:t>
            </a:r>
            <a:r>
              <a:rPr lang="sr-Latn-RS" b="1" i="1" dirty="0" smtClean="0">
                <a:solidFill>
                  <a:schemeClr val="tx1"/>
                </a:solidFill>
                <a:latin typeface="Times New Roman" pitchFamily="18" charset="0"/>
              </a:rPr>
              <a:t/>
            </a:r>
            <a:br>
              <a:rPr lang="sr-Latn-RS" b="1" i="1" dirty="0" smtClean="0">
                <a:solidFill>
                  <a:schemeClr val="tx1"/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IMG_03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0892" y="1554163"/>
            <a:ext cx="6034616" cy="45259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b="1" i="1" dirty="0" smtClean="0">
                <a:solidFill>
                  <a:schemeClr val="tx1"/>
                </a:solidFill>
                <a:latin typeface="Times New Roman" pitchFamily="18" charset="0"/>
              </a:rPr>
              <a:t>Моја породица слави 8.март</a:t>
            </a:r>
            <a:r>
              <a:rPr lang="sr-Latn-RS" b="1" i="1" dirty="0" smtClean="0">
                <a:solidFill>
                  <a:schemeClr val="tx1"/>
                </a:solidFill>
                <a:latin typeface="Times New Roman" pitchFamily="18" charset="0"/>
              </a:rPr>
              <a:t/>
            </a:r>
            <a:br>
              <a:rPr lang="sr-Latn-RS" b="1" i="1" dirty="0" smtClean="0">
                <a:solidFill>
                  <a:schemeClr val="tx1"/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5" name="Content Placeholder 4" descr="IMG_037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0892" y="1554163"/>
            <a:ext cx="6034616" cy="45259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b="1" i="1" dirty="0" smtClean="0">
                <a:solidFill>
                  <a:schemeClr val="tx1"/>
                </a:solidFill>
                <a:latin typeface="Times New Roman" pitchFamily="18" charset="0"/>
              </a:rPr>
              <a:t>Моја породица слави 8.март</a:t>
            </a:r>
            <a:r>
              <a:rPr lang="sr-Latn-RS" b="1" i="1" dirty="0" smtClean="0">
                <a:solidFill>
                  <a:schemeClr val="tx1"/>
                </a:solidFill>
                <a:latin typeface="Times New Roman" pitchFamily="18" charset="0"/>
              </a:rPr>
              <a:t/>
            </a:r>
            <a:br>
              <a:rPr lang="sr-Latn-RS" b="1" i="1" dirty="0" smtClean="0">
                <a:solidFill>
                  <a:schemeClr val="tx1"/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IMG_04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0892" y="1554163"/>
            <a:ext cx="6034616" cy="45259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chemeClr val="tx1"/>
                </a:solidFill>
                <a:latin typeface="Times New Roman" pitchFamily="18" charset="0"/>
              </a:rPr>
              <a:t>Моја породица слави 8.март</a:t>
            </a:r>
            <a:endParaRPr lang="en-US" dirty="0"/>
          </a:p>
        </p:txBody>
      </p:sp>
      <p:pic>
        <p:nvPicPr>
          <p:cNvPr id="1026" name="Picture 2" descr="C:\Users\KORISNIK\Desktop\sshot-1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1" y="1643050"/>
            <a:ext cx="7000923" cy="46434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29</TotalTime>
  <Words>49</Words>
  <Application>Microsoft Office PowerPoint</Application>
  <PresentationFormat>On-screen Show (4:3)</PresentationFormat>
  <Paragraphs>15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Trek</vt:lpstr>
      <vt:lpstr>Радионица за децу и родитеље у оквиру  Акционог плана ,Програма заштите деце  </vt:lpstr>
      <vt:lpstr>Моја породица слави 8.март </vt:lpstr>
      <vt:lpstr>Моја породица слави 8.март </vt:lpstr>
      <vt:lpstr>Моја породица слави 8.март </vt:lpstr>
      <vt:lpstr>Моја породица слави 8.март </vt:lpstr>
      <vt:lpstr>Моја породица слави 8.март </vt:lpstr>
      <vt:lpstr>Моја породица слави 8.март </vt:lpstr>
      <vt:lpstr>Моја породица слави 8.март </vt:lpstr>
      <vt:lpstr>Моја породица слави 8.март </vt:lpstr>
      <vt:lpstr>Моја породица слави 8.март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Радионица за децу и родитеље у оквиру  Акционог плана ,Програма заштите деце</dc:title>
  <dc:creator>KORISNIK</dc:creator>
  <cp:lastModifiedBy>Steva</cp:lastModifiedBy>
  <cp:revision>4</cp:revision>
  <dcterms:created xsi:type="dcterms:W3CDTF">2015-04-05T23:55:56Z</dcterms:created>
  <dcterms:modified xsi:type="dcterms:W3CDTF">2015-04-09T07:06:05Z</dcterms:modified>
</cp:coreProperties>
</file>