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2" r:id="rId5"/>
    <p:sldId id="261" r:id="rId6"/>
    <p:sldId id="264" r:id="rId7"/>
    <p:sldId id="259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78D4EF5-C3E1-45CB-9514-9E238B1ADB85}" type="datetimeFigureOut">
              <a:rPr lang="en-US" smtClean="0"/>
              <a:pPr/>
              <a:t>12/28/2016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1D83640-B792-4FA9-A5E9-AF0373637D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1395402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</a:rPr>
              <a:t>Лабуд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43174" y="2643182"/>
            <a:ext cx="6500826" cy="1997930"/>
          </a:xfrm>
        </p:spPr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latin typeface="Times New Roman" pitchFamily="18" charset="0"/>
              </a:rPr>
              <a:t>У сусрет новогодишњим празницима </a:t>
            </a:r>
          </a:p>
          <a:p>
            <a:pPr algn="ctr"/>
            <a:endParaRPr lang="sr-Cyrl-RS" sz="2800" b="1" dirty="0" smtClean="0">
              <a:latin typeface="Times New Roman" pitchFamily="18" charset="0"/>
            </a:endParaRPr>
          </a:p>
          <a:p>
            <a:pPr algn="ctr"/>
            <a:r>
              <a:rPr lang="sr-Cyrl-RS" sz="2800" i="1" dirty="0" smtClean="0">
                <a:latin typeface="Times New Roman" pitchFamily="18" charset="0"/>
              </a:rPr>
              <a:t>Каширање и фронтаж</a:t>
            </a:r>
          </a:p>
          <a:p>
            <a:pPr algn="ctr"/>
            <a:r>
              <a:rPr lang="sr-Cyrl-RS" sz="2800" dirty="0" smtClean="0">
                <a:latin typeface="Times New Roman" pitchFamily="18" charset="0"/>
              </a:rPr>
              <a:t>Радионица за васпитаче </a:t>
            </a:r>
            <a:endParaRPr lang="en-US" sz="2800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9058" y="5786454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</a:rPr>
              <a:t>15.12.2016.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08696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15.12.2016.Вртић </a:t>
            </a:r>
            <a:r>
              <a:rPr lang="sr-Cyrl-RS" sz="2400" i="1" dirty="0" smtClean="0">
                <a:latin typeface="Times New Roman" pitchFamily="18" charset="0"/>
              </a:rPr>
              <a:t>лабуд</a:t>
            </a:r>
            <a:r>
              <a:rPr lang="sr-Cyrl-RS" sz="2400" dirty="0" smtClean="0">
                <a:latin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КРЕАТИВНА РАДИОНИЦА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WP_20161215_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2256" y="1609725"/>
            <a:ext cx="6488887" cy="484663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Весела и радна атмосфера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WP_20161215_0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2256" y="1609725"/>
            <a:ext cx="6488887" cy="48466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Креативност на делу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WP_20161215_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2256" y="1609725"/>
            <a:ext cx="6488887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Креативност на делу </a:t>
            </a:r>
            <a:endParaRPr lang="en-US" sz="2400" dirty="0"/>
          </a:p>
        </p:txBody>
      </p:sp>
      <p:pic>
        <p:nvPicPr>
          <p:cNvPr id="4" name="Content Placeholder 3" descr="WP_20161215_0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2256" y="1609725"/>
            <a:ext cx="6488887" cy="48466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Израда новогодишње честитке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WP_20161215_0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2256" y="1609725"/>
            <a:ext cx="6488887" cy="48466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4000" dirty="0" smtClean="0">
                <a:latin typeface="Times New Roman" pitchFamily="18" charset="0"/>
              </a:rPr>
              <a:t> </a:t>
            </a:r>
            <a:r>
              <a:rPr lang="sr-Cyrl-RS" sz="2700" dirty="0" smtClean="0">
                <a:latin typeface="Times New Roman" pitchFamily="18" charset="0"/>
              </a:rPr>
              <a:t>новогодишња честитка и украси </a:t>
            </a:r>
            <a:br>
              <a:rPr lang="sr-Cyrl-RS" sz="2700" dirty="0" smtClean="0">
                <a:latin typeface="Times New Roman" pitchFamily="18" charset="0"/>
              </a:rPr>
            </a:br>
            <a:r>
              <a:rPr lang="sr-Cyrl-RS" sz="2700" dirty="0" smtClean="0">
                <a:latin typeface="Times New Roman" pitchFamily="18" charset="0"/>
              </a:rPr>
              <a:t>део декорације за вртић је спреман  </a:t>
            </a:r>
            <a:endParaRPr lang="en-US" sz="2700" dirty="0"/>
          </a:p>
        </p:txBody>
      </p:sp>
      <p:pic>
        <p:nvPicPr>
          <p:cNvPr id="4" name="Content Placeholder 3" descr="WP_20161215_0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2256" y="1609725"/>
            <a:ext cx="6488887" cy="484663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Учесници радионице </a:t>
            </a:r>
            <a:endParaRPr lang="en-US" sz="2400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Весна Петронијевић</a:t>
            </a:r>
          </a:p>
          <a:p>
            <a:r>
              <a:rPr lang="sr-Cyrl-RS" sz="2400" dirty="0" smtClean="0">
                <a:latin typeface="Times New Roman" pitchFamily="18" charset="0"/>
              </a:rPr>
              <a:t>Милева Кезуновић </a:t>
            </a:r>
          </a:p>
          <a:p>
            <a:r>
              <a:rPr lang="sr-Cyrl-RS" sz="2400" dirty="0" smtClean="0">
                <a:latin typeface="Times New Roman" pitchFamily="18" charset="0"/>
              </a:rPr>
              <a:t>Маријана Павловић </a:t>
            </a:r>
          </a:p>
          <a:p>
            <a:r>
              <a:rPr lang="sr-Cyrl-RS" sz="2400" dirty="0" smtClean="0">
                <a:latin typeface="Times New Roman" pitchFamily="18" charset="0"/>
              </a:rPr>
              <a:t>Татјана Денић</a:t>
            </a:r>
          </a:p>
          <a:p>
            <a:r>
              <a:rPr lang="sr-Cyrl-RS" sz="2400" dirty="0" smtClean="0">
                <a:latin typeface="Times New Roman" pitchFamily="18" charset="0"/>
              </a:rPr>
              <a:t>Нада Вукосављевић </a:t>
            </a:r>
          </a:p>
          <a:p>
            <a:r>
              <a:rPr lang="sr-Cyrl-RS" sz="2400" dirty="0" smtClean="0">
                <a:latin typeface="Times New Roman" pitchFamily="18" charset="0"/>
              </a:rPr>
              <a:t>Милица Миленовић</a:t>
            </a:r>
          </a:p>
          <a:p>
            <a:r>
              <a:rPr lang="sr-Cyrl-RS" sz="2400" dirty="0" smtClean="0">
                <a:latin typeface="Times New Roman" pitchFamily="18" charset="0"/>
              </a:rPr>
              <a:t>Зорица Петровић</a:t>
            </a:r>
          </a:p>
          <a:p>
            <a:r>
              <a:rPr lang="sr-Cyrl-RS" sz="2400" dirty="0" smtClean="0">
                <a:latin typeface="Times New Roman" pitchFamily="18" charset="0"/>
              </a:rPr>
              <a:t>Миланка Јаковљевић </a:t>
            </a:r>
          </a:p>
          <a:p>
            <a:r>
              <a:rPr lang="sr-Cyrl-RS" sz="2400" dirty="0" smtClean="0">
                <a:latin typeface="Times New Roman" pitchFamily="18" charset="0"/>
              </a:rPr>
              <a:t>Драгица Станковић</a:t>
            </a:r>
          </a:p>
          <a:p>
            <a:r>
              <a:rPr lang="sr-Cyrl-RS" sz="2400" dirty="0" smtClean="0">
                <a:latin typeface="Times New Roman" pitchFamily="18" charset="0"/>
              </a:rPr>
              <a:t>Мира Јовановић 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</TotalTime>
  <Words>56</Words>
  <Application>Microsoft Office PowerPoint</Application>
  <PresentationFormat>On-screen Show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Opulent</vt:lpstr>
      <vt:lpstr>Вртић Лабуд </vt:lpstr>
      <vt:lpstr>15.12.2016.Вртић лабуд КРЕАТИВНА РАДИОНИЦА </vt:lpstr>
      <vt:lpstr>Весела и радна атмосфера </vt:lpstr>
      <vt:lpstr>Креативност на делу </vt:lpstr>
      <vt:lpstr>Креативност на делу </vt:lpstr>
      <vt:lpstr>Израда новогодишње честитке </vt:lpstr>
      <vt:lpstr> новогодишња честитка и украси  део декорације за вртић је спреман  </vt:lpstr>
      <vt:lpstr>Учесници радионице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</dc:title>
  <dc:creator>KORISNIK</dc:creator>
  <cp:lastModifiedBy>KORISNIK</cp:lastModifiedBy>
  <cp:revision>4</cp:revision>
  <dcterms:created xsi:type="dcterms:W3CDTF">2016-12-27T10:18:03Z</dcterms:created>
  <dcterms:modified xsi:type="dcterms:W3CDTF">2016-12-28T08:27:10Z</dcterms:modified>
</cp:coreProperties>
</file>