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BDCC40A-03D7-4BB6-9D4B-6ADD36EF14EE}" type="datetimeFigureOut">
              <a:rPr lang="en-US" smtClean="0"/>
              <a:pPr/>
              <a:t>3/21/2017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381469B-5166-4420-958B-DD6308F5A0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2560" y="2143116"/>
            <a:ext cx="7406640" cy="1785950"/>
          </a:xfrm>
        </p:spPr>
        <p:txBody>
          <a:bodyPr>
            <a:normAutofit/>
          </a:bodyPr>
          <a:lstStyle/>
          <a:p>
            <a:pPr algn="just"/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</a:rPr>
              <a:t>Пролеће је стигло у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</a:rPr>
              <a:t>Дечји клуб</a:t>
            </a:r>
            <a:endParaRPr lang="en-US" sz="2400" i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4" name="Picture 3" descr="Logo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357166"/>
            <a:ext cx="2546129" cy="20907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00298" y="5715016"/>
            <a:ext cx="49292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Март,2017.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Планирање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age-0-02-05-d574571d7bbef17f9c9f1e31c45d81e42c228501a316f9ae5553620fd3b46d93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857232"/>
            <a:ext cx="7000924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solidFill>
                  <a:srgbClr val="FFC000"/>
                </a:solidFill>
                <a:latin typeface="Times New Roman" pitchFamily="18" charset="0"/>
              </a:rPr>
              <a:t>Лепота пролећа у оку детета </a:t>
            </a:r>
            <a:endParaRPr lang="en-US" sz="2400" dirty="0">
              <a:solidFill>
                <a:srgbClr val="FFC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age-0-02-05-dcea58d6516ee43c1da143b1751ab1c3d2aa1cedc3c1486d20edb89a2e06c7da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42910" y="785794"/>
            <a:ext cx="2512695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0-02-05-02d286a8645795acf0d391f7e6dc1b9e2e8289237b823f2699d3716abf1a0d51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785794"/>
            <a:ext cx="2500316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-0-02-05-5b6e9ca2a93cef1d7b51547f73e8bd2f23e7b6ab048e58886391d24fcd30e739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15008" y="785794"/>
            <a:ext cx="3031367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Пролеће живи у нашем вртићу 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4" name="Content Placeholder 3" descr="image-0-02-05-87d6ad50de02059a02ff9770472040f9cf00e1cbdb32ab4a3070a6e4da680855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500042"/>
            <a:ext cx="2857520" cy="4187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age-0-02-05-b4503725f5a644d30daff5927f16cabbf8b85bfd224bb2bffea75bf8b71932df-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1142984"/>
            <a:ext cx="3025180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age-0-02-05-99273004cd3f35b60c5a87ccc127312d870eaf93ea77a5f71c390561c7d8c3a2-V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43636" y="1285860"/>
            <a:ext cx="2571768" cy="3714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smtClean="0">
                <a:latin typeface="Times New Roman" pitchFamily="18" charset="0"/>
              </a:rPr>
              <a:t>Кроз прозор у свет,песма </a:t>
            </a:r>
            <a:r>
              <a:rPr lang="sr-Cyrl-RS" sz="2400" dirty="0" smtClean="0">
                <a:latin typeface="Times New Roman" pitchFamily="18" charset="0"/>
              </a:rPr>
              <a:t>,радост ,дружење ,љубав ...</a:t>
            </a:r>
            <a:endParaRPr lang="en-US" sz="2400" dirty="0">
              <a:latin typeface="Times New Roman" pitchFamily="18" charset="0"/>
            </a:endParaRPr>
          </a:p>
        </p:txBody>
      </p:sp>
      <p:pic>
        <p:nvPicPr>
          <p:cNvPr id="5" name="Content Placeholder 4" descr="image-0-02-05-5a25f4f7bf41e100d3173cc592dc275aca00d6ef89de70d08b164871961820b8-V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14546" y="642918"/>
            <a:ext cx="3857652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Aspec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23</TotalTime>
  <Words>30</Words>
  <Application>Microsoft Office PowerPoint</Application>
  <PresentationFormat>On-screen Show (4:3)</PresentationFormat>
  <Paragraphs>6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Aspect</vt:lpstr>
      <vt:lpstr>Пролеће је стигло у Дечји клуб</vt:lpstr>
      <vt:lpstr>Планирање</vt:lpstr>
      <vt:lpstr>Лепота пролећа у оку детета </vt:lpstr>
      <vt:lpstr>Пролеће живи у нашем вртићу </vt:lpstr>
      <vt:lpstr>Кроз прозор у свет,песма ,радост ,дружење ,љубав ...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Пролеће је стигло у Дечји клуб</dc:title>
  <dc:creator>KORISNIK</dc:creator>
  <cp:lastModifiedBy>Steva</cp:lastModifiedBy>
  <cp:revision>4</cp:revision>
  <dcterms:created xsi:type="dcterms:W3CDTF">2017-03-15T08:52:20Z</dcterms:created>
  <dcterms:modified xsi:type="dcterms:W3CDTF">2017-03-21T10:37:37Z</dcterms:modified>
</cp:coreProperties>
</file>