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09120A-D481-48A3-827C-4B3CAD562C84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02C9A-B869-4A27-B8C2-FF9E9B94A4B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F02C9A-B869-4A27-B8C2-FF9E9B94A4B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CF223-1208-4782-9B83-B27DD386219D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672C13-FCD2-4ABA-A1D3-061FAD8AFDA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/>
              <a:t>Вртић Читлук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066800"/>
          </a:xfrm>
        </p:spPr>
        <p:txBody>
          <a:bodyPr>
            <a:normAutofit lnSpcReduction="10000"/>
          </a:bodyPr>
          <a:lstStyle/>
          <a:p>
            <a:r>
              <a:rPr lang="sr-Cyrl-RS" dirty="0" smtClean="0"/>
              <a:t>Учимо и живимо заједно</a:t>
            </a:r>
          </a:p>
          <a:p>
            <a:r>
              <a:rPr lang="sr-Cyrl-RS" dirty="0" smtClean="0"/>
              <a:t>Васпитач: Томана Дамњановић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Снежна идила</a:t>
            </a:r>
            <a:endParaRPr lang="en-US" dirty="0"/>
          </a:p>
        </p:txBody>
      </p:sp>
      <p:pic>
        <p:nvPicPr>
          <p:cNvPr id="4" name="Content Placeholder 3" descr="IMG_20220126_13430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1000" y="1219200"/>
            <a:ext cx="2514600" cy="2438400"/>
          </a:xfrm>
        </p:spPr>
      </p:pic>
      <p:pic>
        <p:nvPicPr>
          <p:cNvPr id="5" name="Picture 4" descr="IMG_20220126_1315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4267199"/>
            <a:ext cx="3048000" cy="2177143"/>
          </a:xfrm>
          <a:prstGeom prst="rect">
            <a:avLst/>
          </a:prstGeom>
        </p:spPr>
      </p:pic>
      <p:pic>
        <p:nvPicPr>
          <p:cNvPr id="6" name="Picture 5" descr="IMG_20220126_1342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9000" y="1295400"/>
            <a:ext cx="2590800" cy="2362200"/>
          </a:xfrm>
          <a:prstGeom prst="rect">
            <a:avLst/>
          </a:prstGeom>
        </p:spPr>
      </p:pic>
      <p:pic>
        <p:nvPicPr>
          <p:cNvPr id="7" name="Picture 6" descr="IMG_20220126_13123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24600" y="1371600"/>
            <a:ext cx="2560320" cy="22652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362200" y="3733800"/>
            <a:ext cx="2942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/>
              <a:t>Дружење са предшколцима</a:t>
            </a:r>
            <a:endParaRPr lang="en-US" dirty="0"/>
          </a:p>
        </p:txBody>
      </p:sp>
      <p:pic>
        <p:nvPicPr>
          <p:cNvPr id="11" name="Picture 10" descr="IMG_20220202_13272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53000" y="4191000"/>
            <a:ext cx="3657600" cy="23622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Пројекат кућа</a:t>
            </a:r>
            <a:endParaRPr lang="en-US" dirty="0"/>
          </a:p>
        </p:txBody>
      </p:sp>
      <p:pic>
        <p:nvPicPr>
          <p:cNvPr id="4" name="Content Placeholder 3" descr="IMG_20220203_1136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28600" y="1828800"/>
            <a:ext cx="2743200" cy="2057400"/>
          </a:xfrm>
        </p:spPr>
      </p:pic>
      <p:pic>
        <p:nvPicPr>
          <p:cNvPr id="5" name="Picture 4" descr="IMG_20220203_1136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905000"/>
            <a:ext cx="2743200" cy="2057400"/>
          </a:xfrm>
          <a:prstGeom prst="rect">
            <a:avLst/>
          </a:prstGeom>
        </p:spPr>
      </p:pic>
      <p:pic>
        <p:nvPicPr>
          <p:cNvPr id="6" name="Picture 5" descr="IMG_20220203_1244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1000" y="4241800"/>
            <a:ext cx="1962150" cy="2616200"/>
          </a:xfrm>
          <a:prstGeom prst="rect">
            <a:avLst/>
          </a:prstGeom>
        </p:spPr>
      </p:pic>
      <p:pic>
        <p:nvPicPr>
          <p:cNvPr id="7" name="Picture 6" descr="IMG_20220203_11362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72200" y="4724400"/>
            <a:ext cx="2667000" cy="1905000"/>
          </a:xfrm>
          <a:prstGeom prst="rect">
            <a:avLst/>
          </a:prstGeom>
        </p:spPr>
      </p:pic>
      <p:pic>
        <p:nvPicPr>
          <p:cNvPr id="8" name="Picture 7" descr="IMG_20220127_11255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0400" y="2819400"/>
            <a:ext cx="2343150" cy="3505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95600" y="13716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Усмереност на односе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IMG_20220127_11372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04800" y="228600"/>
            <a:ext cx="1600200" cy="2133600"/>
          </a:xfrm>
        </p:spPr>
      </p:pic>
      <p:pic>
        <p:nvPicPr>
          <p:cNvPr id="5" name="Picture 4" descr="IMG_20220127_1137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0" y="152400"/>
            <a:ext cx="1733550" cy="2311400"/>
          </a:xfrm>
          <a:prstGeom prst="rect">
            <a:avLst/>
          </a:prstGeom>
        </p:spPr>
      </p:pic>
      <p:pic>
        <p:nvPicPr>
          <p:cNvPr id="6" name="Picture 5" descr="IMG_20220127_113826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267200" y="609600"/>
            <a:ext cx="1714500" cy="2286000"/>
          </a:xfrm>
          <a:prstGeom prst="rect">
            <a:avLst/>
          </a:prstGeom>
        </p:spPr>
      </p:pic>
      <p:pic>
        <p:nvPicPr>
          <p:cNvPr id="7" name="Picture 6" descr="IMG_20220211_10210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9400" y="2514600"/>
            <a:ext cx="2235200" cy="1981200"/>
          </a:xfrm>
          <a:prstGeom prst="rect">
            <a:avLst/>
          </a:prstGeom>
        </p:spPr>
      </p:pic>
      <p:pic>
        <p:nvPicPr>
          <p:cNvPr id="8" name="Picture 7" descr="IMG_20220202_11510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2400" y="2590800"/>
            <a:ext cx="2641600" cy="1981200"/>
          </a:xfrm>
          <a:prstGeom prst="rect">
            <a:avLst/>
          </a:prstGeom>
        </p:spPr>
      </p:pic>
      <p:pic>
        <p:nvPicPr>
          <p:cNvPr id="9" name="Picture 8" descr="IMG_20220202_11535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8600" y="4724400"/>
            <a:ext cx="2108200" cy="1581150"/>
          </a:xfrm>
          <a:prstGeom prst="rect">
            <a:avLst/>
          </a:prstGeom>
        </p:spPr>
      </p:pic>
      <p:pic>
        <p:nvPicPr>
          <p:cNvPr id="10" name="Picture 9" descr="IMG_20220131_10430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71800" y="3276600"/>
            <a:ext cx="2114550" cy="2819400"/>
          </a:xfrm>
          <a:prstGeom prst="rect">
            <a:avLst/>
          </a:prstGeom>
        </p:spPr>
      </p:pic>
      <p:pic>
        <p:nvPicPr>
          <p:cNvPr id="12" name="Picture 11" descr="IMG_20220131_10425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410200" y="4572000"/>
            <a:ext cx="1828800" cy="1371600"/>
          </a:xfrm>
          <a:prstGeom prst="rect">
            <a:avLst/>
          </a:prstGeom>
        </p:spPr>
      </p:pic>
      <p:pic>
        <p:nvPicPr>
          <p:cNvPr id="13" name="Picture 12" descr="IMG_20220131_10300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7620000" y="4953000"/>
            <a:ext cx="1314450" cy="1752600"/>
          </a:xfrm>
          <a:prstGeom prst="rect">
            <a:avLst/>
          </a:prstGeom>
        </p:spPr>
      </p:pic>
      <p:pic>
        <p:nvPicPr>
          <p:cNvPr id="14" name="Picture 13" descr="IMG_20220131_11023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629400" y="457200"/>
            <a:ext cx="2032000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Ангажованост</a:t>
            </a:r>
            <a:br>
              <a:rPr lang="sr-Cyrl-RS" dirty="0" smtClean="0"/>
            </a:br>
            <a:endParaRPr lang="en-US" dirty="0"/>
          </a:p>
        </p:txBody>
      </p:sp>
      <p:pic>
        <p:nvPicPr>
          <p:cNvPr id="4" name="Content Placeholder 3" descr="IMG_20220131_1213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914400"/>
            <a:ext cx="2133600" cy="1600200"/>
          </a:xfrm>
        </p:spPr>
      </p:pic>
      <p:pic>
        <p:nvPicPr>
          <p:cNvPr id="5" name="Picture 4" descr="IMG_20220131_1211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1800" y="914400"/>
            <a:ext cx="1655550" cy="2207400"/>
          </a:xfrm>
          <a:prstGeom prst="rect">
            <a:avLst/>
          </a:prstGeom>
        </p:spPr>
      </p:pic>
      <p:pic>
        <p:nvPicPr>
          <p:cNvPr id="6" name="Picture 5" descr="IMG_20220131_1211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2590800"/>
            <a:ext cx="1655550" cy="2207400"/>
          </a:xfrm>
          <a:prstGeom prst="rect">
            <a:avLst/>
          </a:prstGeom>
        </p:spPr>
      </p:pic>
      <p:pic>
        <p:nvPicPr>
          <p:cNvPr id="7" name="Picture 6" descr="IMG_20220131_1218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43200" y="3962400"/>
            <a:ext cx="1927200" cy="1445400"/>
          </a:xfrm>
          <a:prstGeom prst="rect">
            <a:avLst/>
          </a:prstGeom>
        </p:spPr>
      </p:pic>
      <p:pic>
        <p:nvPicPr>
          <p:cNvPr id="8" name="Picture 7" descr="IMG_20220131_12210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93821" y="1066800"/>
            <a:ext cx="3235779" cy="2667000"/>
          </a:xfrm>
          <a:prstGeom prst="rect">
            <a:avLst/>
          </a:prstGeom>
        </p:spPr>
      </p:pic>
      <p:pic>
        <p:nvPicPr>
          <p:cNvPr id="9" name="Picture 8" descr="IMG_20220131_14100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91200" y="4191000"/>
            <a:ext cx="1927200" cy="1445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IMG_20220201_1133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28600"/>
            <a:ext cx="2057400" cy="2743200"/>
          </a:xfrm>
        </p:spPr>
      </p:pic>
      <p:pic>
        <p:nvPicPr>
          <p:cNvPr id="9" name="Picture 8" descr="IMG_20220201_1137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0800" y="304800"/>
            <a:ext cx="1962150" cy="2616200"/>
          </a:xfrm>
          <a:prstGeom prst="rect">
            <a:avLst/>
          </a:prstGeom>
        </p:spPr>
      </p:pic>
      <p:pic>
        <p:nvPicPr>
          <p:cNvPr id="10" name="Picture 9" descr="IMG_20220201_1132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0400" y="228600"/>
            <a:ext cx="1828800" cy="2438400"/>
          </a:xfrm>
          <a:prstGeom prst="rect">
            <a:avLst/>
          </a:prstGeom>
        </p:spPr>
      </p:pic>
      <p:pic>
        <p:nvPicPr>
          <p:cNvPr id="14" name="Picture 13" descr="IMG_20220224_112715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9600" y="4038600"/>
            <a:ext cx="1657350" cy="2209800"/>
          </a:xfrm>
          <a:prstGeom prst="rect">
            <a:avLst/>
          </a:prstGeom>
        </p:spPr>
      </p:pic>
      <p:pic>
        <p:nvPicPr>
          <p:cNvPr id="15" name="Picture 14" descr="IMG_20220224_11215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67000" y="3657600"/>
            <a:ext cx="2114550" cy="2819400"/>
          </a:xfrm>
          <a:prstGeom prst="rect">
            <a:avLst/>
          </a:prstGeom>
        </p:spPr>
      </p:pic>
      <p:pic>
        <p:nvPicPr>
          <p:cNvPr id="16" name="Picture 15" descr="IMG_20220224_12035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05400" y="4038600"/>
            <a:ext cx="3790950" cy="2057400"/>
          </a:xfrm>
          <a:prstGeom prst="rect">
            <a:avLst/>
          </a:prstGeom>
        </p:spPr>
      </p:pic>
      <p:pic>
        <p:nvPicPr>
          <p:cNvPr id="17" name="Picture 16" descr="IMG_20220211_12300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00600" y="304800"/>
            <a:ext cx="1981200" cy="2971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Весници пролећа</a:t>
            </a:r>
            <a:endParaRPr lang="en-US" dirty="0"/>
          </a:p>
        </p:txBody>
      </p:sp>
      <p:pic>
        <p:nvPicPr>
          <p:cNvPr id="4" name="Content Placeholder 3" descr="IMG_20220223_11215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72200" y="1295400"/>
            <a:ext cx="2535436" cy="3380582"/>
          </a:xfrm>
        </p:spPr>
      </p:pic>
      <p:pic>
        <p:nvPicPr>
          <p:cNvPr id="5" name="Picture 4" descr="IMG_20220223_1123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1371600"/>
            <a:ext cx="2040750" cy="2721000"/>
          </a:xfrm>
          <a:prstGeom prst="rect">
            <a:avLst/>
          </a:prstGeom>
        </p:spPr>
      </p:pic>
      <p:pic>
        <p:nvPicPr>
          <p:cNvPr id="6" name="Picture 5" descr="IMG_20220221_1053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43200" y="1828800"/>
            <a:ext cx="3105150" cy="4140200"/>
          </a:xfrm>
          <a:prstGeom prst="rect">
            <a:avLst/>
          </a:prstGeom>
        </p:spPr>
      </p:pic>
      <p:pic>
        <p:nvPicPr>
          <p:cNvPr id="7" name="Picture 6" descr="IMG_20220221_10533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8600" y="4238600"/>
            <a:ext cx="1964550" cy="26194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24800" cy="487362"/>
          </a:xfrm>
        </p:spPr>
        <p:txBody>
          <a:bodyPr>
            <a:normAutofit fontScale="90000"/>
          </a:bodyPr>
          <a:lstStyle/>
          <a:p>
            <a:r>
              <a:rPr lang="sr-Cyrl-RS" dirty="0" smtClean="0"/>
              <a:t>Дођите да се дружимо у Читлуку</a:t>
            </a:r>
            <a:endParaRPr lang="en-US" dirty="0"/>
          </a:p>
        </p:txBody>
      </p:sp>
      <p:pic>
        <p:nvPicPr>
          <p:cNvPr id="4" name="Content Placeholder 3" descr="IMG_20220201_1218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14400"/>
            <a:ext cx="9144000" cy="59436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30</Words>
  <Application>Microsoft Office PowerPoint</Application>
  <PresentationFormat>On-screen Show (4:3)</PresentationFormat>
  <Paragraphs>11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Вртић Читлук</vt:lpstr>
      <vt:lpstr>Снежна идила</vt:lpstr>
      <vt:lpstr>Пројекат кућа</vt:lpstr>
      <vt:lpstr>Slide 4</vt:lpstr>
      <vt:lpstr>Ангажованост </vt:lpstr>
      <vt:lpstr>Slide 6</vt:lpstr>
      <vt:lpstr>Весници пролећа</vt:lpstr>
      <vt:lpstr>Дођите да се дружимо у Читлуку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Читлук</dc:title>
  <dc:creator>MARVIN</dc:creator>
  <cp:lastModifiedBy>ASUS</cp:lastModifiedBy>
  <cp:revision>19</cp:revision>
  <dcterms:created xsi:type="dcterms:W3CDTF">2022-03-01T18:43:19Z</dcterms:created>
  <dcterms:modified xsi:type="dcterms:W3CDTF">2022-04-01T06:20:38Z</dcterms:modified>
</cp:coreProperties>
</file>