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07D028E-01AA-4651-BB83-48FFC6B9E6A4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D6C7CE5-C3A5-4E81-8397-86B6275B3B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b="1" i="1" dirty="0" smtClean="0">
                <a:effectLst/>
                <a:latin typeface="Times New Roman" pitchFamily="18" charset="0"/>
              </a:rPr>
              <a:t>Дечји Клуб </a:t>
            </a:r>
            <a:endParaRPr lang="en-US" b="1" i="1" dirty="0">
              <a:effectLst/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r-Cyrl-RS" sz="4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Приредба за родитеље </a:t>
            </a:r>
            <a:endParaRPr lang="en-US" sz="4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DSCN19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2857496"/>
            <a:ext cx="7000924" cy="27146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357422" y="5786454"/>
            <a:ext cx="5786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Јун.2107.</a:t>
            </a:r>
          </a:p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7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Приредба за родитеље </a:t>
            </a:r>
            <a:r>
              <a:rPr lang="en-US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9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Приредба за родитеље 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DSCN19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Приредба за родитеље 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/>
            </a:r>
            <a:br>
              <a:rPr lang="en-US" sz="24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</a:br>
            <a:endParaRPr lang="en-US" sz="2400" dirty="0">
              <a:effectLst/>
            </a:endParaRPr>
          </a:p>
        </p:txBody>
      </p:sp>
      <p:pic>
        <p:nvPicPr>
          <p:cNvPr id="4" name="Content Placeholder 3" descr="DSCN19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7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Приредба за родитеље </a:t>
            </a:r>
            <a: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N19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>Приредба за родитеље 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  <a:t/>
            </a:r>
            <a:br>
              <a:rPr lang="en-US" sz="24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</a:rPr>
            </a:br>
            <a:endParaRPr lang="en-US" sz="2400" dirty="0">
              <a:effectLst/>
            </a:endParaRPr>
          </a:p>
        </p:txBody>
      </p:sp>
      <p:pic>
        <p:nvPicPr>
          <p:cNvPr id="4" name="Content Placeholder 3" descr="DSCN19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4" y="1285860"/>
            <a:ext cx="3500462" cy="5072098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DSCN19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285860"/>
            <a:ext cx="3143272" cy="5072098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Приредба за родитеље 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DSCN19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428736"/>
            <a:ext cx="3600450" cy="4800600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DSCN19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428737"/>
            <a:ext cx="3661180" cy="4857784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</TotalTime>
  <Words>27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Вртић Дечји Клуб </vt:lpstr>
      <vt:lpstr>Приредба за родитеље  </vt:lpstr>
      <vt:lpstr>Приредба за родитеље  </vt:lpstr>
      <vt:lpstr>Приредба за родитеље  </vt:lpstr>
      <vt:lpstr>Приредба за родитеље  </vt:lpstr>
      <vt:lpstr>Приредба за родитеље  </vt:lpstr>
      <vt:lpstr>Приредба за родитеље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6</cp:revision>
  <dcterms:created xsi:type="dcterms:W3CDTF">2017-07-12T06:36:14Z</dcterms:created>
  <dcterms:modified xsi:type="dcterms:W3CDTF">2017-07-12T07:25:48Z</dcterms:modified>
</cp:coreProperties>
</file>