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A7221-81FB-419F-A994-47D2241A2905}" type="datetimeFigureOut">
              <a:rPr lang="en-US" smtClean="0"/>
              <a:pPr/>
              <a:t>6/11/2015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3FED8-5D8B-4849-9892-AD776FBDE47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1676" y="1071546"/>
            <a:ext cx="6356472" cy="1357322"/>
          </a:xfrm>
        </p:spPr>
        <p:txBody>
          <a:bodyPr/>
          <a:lstStyle/>
          <a:p>
            <a:r>
              <a:rPr lang="sr-Cyrl-R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Дружење уз песму и игру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071679"/>
            <a:ext cx="6286544" cy="300039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14612" y="5572140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Мај,2015.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Припремамо приредбу-  мешовита васпитна група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6" name="Content Placeholder 5" descr="image-334b1e20bd829664541a3d04ecd0c7aa3f5fbad1768719b1b0b967b5193d11d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Припремамо приредбу-мешовита васпитна група   </a:t>
            </a:r>
            <a:endParaRPr lang="en-US" sz="2000" dirty="0"/>
          </a:p>
        </p:txBody>
      </p:sp>
      <p:pic>
        <p:nvPicPr>
          <p:cNvPr id="4" name="Content Placeholder 3" descr="image-503f8941e9575ec6b04fed4c02bd5ad200e6b1492ff45acd7e0fe13cedd0363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Припремамо приредбу </a:t>
            </a:r>
            <a:endParaRPr lang="en-US" sz="2000" dirty="0"/>
          </a:p>
        </p:txBody>
      </p:sp>
      <p:pic>
        <p:nvPicPr>
          <p:cNvPr id="4" name="Content Placeholder 3" descr="image-7d9a37ad6662a6f1c6349e3a79a1a13c5bd7724474552cde3610078d73f3b894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Публика – деца јаслене групе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age-8b94eaec1757f9b09e2dbf86fd9d30353027b50d7123aa90f426e1c307e16e7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Мало одмора уз осмех  ,после пробе наступа за приредбу 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age-6c92ad968d485e7e96ef9f63eeecb9e3292060bd28a37a37ba22f084e865290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Мало одмора ,после пробе наступа за приредбу </a:t>
            </a:r>
            <a:endParaRPr lang="en-US" sz="2000" dirty="0"/>
          </a:p>
        </p:txBody>
      </p:sp>
      <p:pic>
        <p:nvPicPr>
          <p:cNvPr id="4" name="Content Placeholder 3" descr="image-6f2f81c19eacc89c8745092d5dd77cdd415ee95d75cbacb84ae1661c20d1aeb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KORISNIK\Desktop\Poster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571612"/>
            <a:ext cx="6288578" cy="41434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41</Words>
  <Application>Microsoft Office PowerPoint</Application>
  <PresentationFormat>On-screen Show (4:3)</PresentationFormat>
  <Paragraphs>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Припремамо приредбу-  мешовита васпитна група </vt:lpstr>
      <vt:lpstr>Припремамо приредбу-мешовита васпитна група   </vt:lpstr>
      <vt:lpstr>Припремамо приредбу </vt:lpstr>
      <vt:lpstr>Публика – деца јаслене групе</vt:lpstr>
      <vt:lpstr>Мало одмора уз осмех  ,после пробе наступа за приредбу  </vt:lpstr>
      <vt:lpstr>Мало одмора ,после пробе наступа за приредбу 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5</cp:revision>
  <dcterms:created xsi:type="dcterms:W3CDTF">2015-06-11T08:17:18Z</dcterms:created>
  <dcterms:modified xsi:type="dcterms:W3CDTF">2015-06-11T09:19:06Z</dcterms:modified>
</cp:coreProperties>
</file>