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25C28B-88B9-4F6F-89C0-9A285D77A9F0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8F81D9B-2AD0-4E6C-9284-1AC93C7AE3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714752"/>
            <a:ext cx="6858000" cy="114300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/>
            <a:endParaRPr lang="sr-Cyrl-RS" b="1" dirty="0" smtClean="0">
              <a:solidFill>
                <a:srgbClr val="00B050"/>
              </a:solidFill>
            </a:endParaRPr>
          </a:p>
          <a:p>
            <a:pPr algn="ctr"/>
            <a:r>
              <a:rPr lang="sr-Cyrl-RS" sz="2800" b="1" i="1" dirty="0" smtClean="0">
                <a:solidFill>
                  <a:srgbClr val="00B050"/>
                </a:solidFill>
              </a:rPr>
              <a:t>Време је за прелазак </a:t>
            </a:r>
          </a:p>
          <a:p>
            <a:pPr algn="ctr"/>
            <a:r>
              <a:rPr lang="sr-Cyrl-RS" b="1" dirty="0" smtClean="0">
                <a:solidFill>
                  <a:srgbClr val="00B050"/>
                </a:solidFill>
              </a:rPr>
              <a:t>Из јаслених  у васпитне</a:t>
            </a:r>
            <a:r>
              <a:rPr lang="sr-Latn-RS" b="1" dirty="0" smtClean="0">
                <a:solidFill>
                  <a:srgbClr val="00B050"/>
                </a:solidFill>
              </a:rPr>
              <a:t> </a:t>
            </a:r>
            <a:r>
              <a:rPr lang="sr-Cyrl-RS" b="1" dirty="0" smtClean="0">
                <a:solidFill>
                  <a:srgbClr val="00B050"/>
                </a:solidFill>
              </a:rPr>
              <a:t>групе</a:t>
            </a:r>
            <a:endParaRPr lang="en-US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KORISNIK\Desktop\sshot-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66"/>
            <a:ext cx="5929354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214414" y="5214950"/>
            <a:ext cx="6858048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B050"/>
                </a:solidFill>
              </a:rPr>
              <a:t>15.06.2017.</a:t>
            </a:r>
            <a:endParaRPr 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Сала вртића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Невен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 –приредба за млађе другаре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3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785926"/>
            <a:ext cx="4071966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73958"/>
            <a:ext cx="4262435" cy="4155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Сала вртића Невен –приредба за млађе другаре </a:t>
            </a:r>
            <a:endParaRPr lang="en-US" dirty="0"/>
          </a:p>
        </p:txBody>
      </p:sp>
      <p:pic>
        <p:nvPicPr>
          <p:cNvPr id="4" name="Content Placeholder 3" descr="IMG_03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3714775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357298"/>
            <a:ext cx="407196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52400"/>
            <a:ext cx="7572428" cy="9906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Подршка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старијих другара –предшколци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3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378621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357298"/>
            <a:ext cx="4009471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2400"/>
            <a:ext cx="8929718" cy="490518"/>
          </a:xfrm>
        </p:spPr>
        <p:txBody>
          <a:bodyPr>
            <a:normAutofit/>
          </a:bodyPr>
          <a:lstStyle/>
          <a:p>
            <a:r>
              <a:rPr lang="sr-Cyrl-RS" sz="2000" b="1" dirty="0" smtClean="0">
                <a:solidFill>
                  <a:srgbClr val="00B050"/>
                </a:solidFill>
                <a:latin typeface="Times New Roman" pitchFamily="18" charset="0"/>
              </a:rPr>
              <a:t>Од данас млађа васпитна група ,васпитача :С.Ђорђевић ,С.Јовановић</a:t>
            </a:r>
            <a:endParaRPr lang="en-US" sz="20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3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19200"/>
            <a:ext cx="364333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357298"/>
            <a:ext cx="414340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3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714356"/>
            <a:ext cx="1026293" cy="1000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1956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solidFill>
                  <a:srgbClr val="00B050"/>
                </a:solidFill>
                <a:latin typeface="Times New Roman" pitchFamily="18" charset="0"/>
              </a:rPr>
              <a:t>Од данас млађа васпитна група ,васпитача :Љ.Маринковић,И.Јовић</a:t>
            </a:r>
            <a:endParaRPr lang="en-US" sz="2000" dirty="0">
              <a:solidFill>
                <a:srgbClr val="00B050"/>
              </a:solidFill>
            </a:endParaRPr>
          </a:p>
        </p:txBody>
      </p:sp>
      <p:pic>
        <p:nvPicPr>
          <p:cNvPr id="4" name="Content Placeholder 3" descr="IMG_03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392909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357298"/>
            <a:ext cx="3357586" cy="4929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03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714356"/>
            <a:ext cx="1027479" cy="8942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/>
          <a:lstStyle/>
          <a:p>
            <a:r>
              <a:rPr lang="sr-Cyrl-RS" sz="2000" dirty="0" smtClean="0">
                <a:solidFill>
                  <a:srgbClr val="00B050"/>
                </a:solidFill>
                <a:latin typeface="Times New Roman" pitchFamily="18" charset="0"/>
              </a:rPr>
              <a:t>Од данас млађа васпитна група ,васпитача :Б.Недић ,С.Миљковић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6" name="Content Placeholder 5" descr="IMG_03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643050"/>
            <a:ext cx="428628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643050"/>
            <a:ext cx="400052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03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785794"/>
            <a:ext cx="879406" cy="1024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500082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solidFill>
                  <a:srgbClr val="00B050"/>
                </a:solidFill>
                <a:latin typeface="Times New Roman" pitchFamily="18" charset="0"/>
              </a:rPr>
              <a:t>Загрљај подршке </a:t>
            </a:r>
            <a:endParaRPr lang="en-US" sz="20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3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285860"/>
            <a:ext cx="400052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357298"/>
            <a:ext cx="4238623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3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14422"/>
            <a:ext cx="671517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14290"/>
            <a:ext cx="1026293" cy="1000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3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428736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285728"/>
            <a:ext cx="1027479" cy="8942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03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3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14290"/>
            <a:ext cx="879406" cy="1024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118</TotalTime>
  <Words>65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Slide 1</vt:lpstr>
      <vt:lpstr>Сала вртића Невен –приредба за млађе другаре </vt:lpstr>
      <vt:lpstr>Сала вртића Невен –приредба за млађе другаре </vt:lpstr>
      <vt:lpstr>Подршка  старијих другара –предшколци </vt:lpstr>
      <vt:lpstr>Од данас млађа васпитна група ,васпитача :С.Ђорђевић ,С.Јовановић</vt:lpstr>
      <vt:lpstr>Од данас млађа васпитна група ,васпитача :Љ.Маринковић,И.Јовић</vt:lpstr>
      <vt:lpstr>Од данас млађа васпитна група ,васпитача :Б.Недић ,С.Миљковић</vt:lpstr>
      <vt:lpstr>Загрљај подршке 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14</cp:revision>
  <dcterms:created xsi:type="dcterms:W3CDTF">2017-06-15T09:08:05Z</dcterms:created>
  <dcterms:modified xsi:type="dcterms:W3CDTF">2017-06-16T00:50:09Z</dcterms:modified>
</cp:coreProperties>
</file>