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64" r:id="rId5"/>
    <p:sldId id="263" r:id="rId6"/>
    <p:sldId id="258" r:id="rId7"/>
    <p:sldId id="26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C296AB7-B228-4E83-9C90-33C495D5FF4B}" type="datetimeFigureOut">
              <a:rPr lang="en-US" smtClean="0"/>
              <a:pPr/>
              <a:t>1/23/2017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AAA67E8-A8E6-4A15-96ED-7AE44C7AD70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642918"/>
            <a:ext cx="6172200" cy="642942"/>
          </a:xfrm>
        </p:spPr>
        <p:txBody>
          <a:bodyPr/>
          <a:lstStyle/>
          <a:p>
            <a:r>
              <a:rPr lang="sr-Cyrl-RS" dirty="0" smtClean="0"/>
              <a:t>Вртић </a:t>
            </a:r>
            <a:r>
              <a:rPr lang="sr-Cyrl-RS" i="1" dirty="0" smtClean="0"/>
              <a:t>Лептирић </a:t>
            </a:r>
            <a:endParaRPr lang="en-US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7356" y="2214554"/>
            <a:ext cx="6858048" cy="1571636"/>
          </a:xfrm>
        </p:spPr>
        <p:txBody>
          <a:bodyPr>
            <a:normAutofit/>
          </a:bodyPr>
          <a:lstStyle/>
          <a:p>
            <a:pPr algn="ctr"/>
            <a:r>
              <a:rPr lang="sr-Latn-RS" sz="2400" dirty="0" smtClean="0">
                <a:latin typeface="Times New Roman" pitchFamily="18" charset="0"/>
              </a:rPr>
              <a:t>  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Новогодишња  </a:t>
            </a:r>
            <a:r>
              <a:rPr lang="sr-Cyrl-RS" sz="2400" dirty="0" smtClean="0">
                <a:latin typeface="Times New Roman" pitchFamily="18" charset="0"/>
              </a:rPr>
              <a:t>представа</a:t>
            </a:r>
            <a:endParaRPr lang="sr-Latn-RS" sz="2400" dirty="0" smtClean="0">
              <a:latin typeface="Times New Roman" pitchFamily="18" charset="0"/>
            </a:endParaRPr>
          </a:p>
          <a:p>
            <a:pPr algn="ctr"/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у ОШ </a:t>
            </a:r>
            <a:r>
              <a:rPr lang="sr-Cyrl-RS" sz="2400" i="1" dirty="0" smtClean="0">
                <a:latin typeface="Times New Roman" pitchFamily="18" charset="0"/>
              </a:rPr>
              <a:t>Драгомир Марковић </a:t>
            </a:r>
            <a:endParaRPr lang="en-US" sz="2400" i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00364" y="5500702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>
                <a:solidFill>
                  <a:schemeClr val="accent6"/>
                </a:solidFill>
              </a:rPr>
              <a:t>29.12.</a:t>
            </a:r>
            <a:r>
              <a:rPr lang="sr-Cyrl-RS" b="1" dirty="0" smtClean="0">
                <a:solidFill>
                  <a:schemeClr val="accent6"/>
                </a:solidFill>
              </a:rPr>
              <a:t>2016.год</a:t>
            </a:r>
            <a:r>
              <a:rPr lang="sr-Cyrl-RS" b="1" dirty="0" smtClean="0">
                <a:solidFill>
                  <a:schemeClr val="accent6"/>
                </a:solidFill>
              </a:rPr>
              <a:t>.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58246" cy="654032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Поздравна реч директора ОШ </a:t>
            </a:r>
            <a:r>
              <a:rPr lang="sr-Cyrl-RS" sz="2400" b="1" i="1" dirty="0" smtClean="0">
                <a:latin typeface="Times New Roman" pitchFamily="18" charset="0"/>
              </a:rPr>
              <a:t>Драгомир Марковић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16121943_138777489958586_437094917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14414" y="1500174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Новогодишња представа ђака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16130059_138777299958605_375570037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628" y="1500174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145559_138777443291924_1018327496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571612"/>
            <a:ext cx="435771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Предшколци вртића </a:t>
            </a:r>
            <a:r>
              <a:rPr lang="sr-Cyrl-RS" sz="2400" b="1" i="1" dirty="0" smtClean="0">
                <a:latin typeface="Times New Roman" pitchFamily="18" charset="0"/>
              </a:rPr>
              <a:t>Лептирић </a:t>
            </a:r>
            <a:r>
              <a:rPr lang="sr-Cyrl-RS" sz="2400" b="1" dirty="0" smtClean="0">
                <a:latin typeface="Times New Roman" pitchFamily="18" charset="0"/>
              </a:rPr>
              <a:t>и </a:t>
            </a:r>
            <a:r>
              <a:rPr lang="sr-Cyrl-RS" sz="2400" b="1" i="1" dirty="0" smtClean="0">
                <a:latin typeface="Times New Roman" pitchFamily="18" charset="0"/>
              </a:rPr>
              <a:t>Лане </a:t>
            </a:r>
            <a:r>
              <a:rPr lang="sr-Cyrl-RS" sz="2400" b="1" dirty="0" smtClean="0">
                <a:latin typeface="Times New Roman" pitchFamily="18" charset="0"/>
              </a:rPr>
              <a:t> са великом пажњом прате представу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16130117_138777249958610_369651378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Честитке припремљене на дар за предшколце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16121685_138777359958599_766916312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Радост даривања </a:t>
            </a:r>
            <a:endParaRPr lang="en-US" sz="2400" dirty="0"/>
          </a:p>
        </p:txBody>
      </p:sp>
      <p:pic>
        <p:nvPicPr>
          <p:cNvPr id="4" name="Content Placeholder 3" descr="16121752_138777389958596_1468688181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571612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Радост даривања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16121607_138777333291935_603785758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27</TotalTime>
  <Words>42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Oriel</vt:lpstr>
      <vt:lpstr>Вртић Лептирић </vt:lpstr>
      <vt:lpstr>Поздравна реч директора ОШ Драгомир Марковић </vt:lpstr>
      <vt:lpstr>Новогодишња представа ђака</vt:lpstr>
      <vt:lpstr>Предшколци вртића Лептирић и Лане  са великом пажњом прате представу</vt:lpstr>
      <vt:lpstr>Честитке припремљене на дар за предшколце</vt:lpstr>
      <vt:lpstr>Радост даривања </vt:lpstr>
      <vt:lpstr>Радост даривања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KORISNIK</cp:lastModifiedBy>
  <cp:revision>4</cp:revision>
  <dcterms:created xsi:type="dcterms:W3CDTF">2017-01-23T08:41:23Z</dcterms:created>
  <dcterms:modified xsi:type="dcterms:W3CDTF">2017-01-23T09:10:10Z</dcterms:modified>
</cp:coreProperties>
</file>