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6" r:id="rId3"/>
    <p:sldId id="258" r:id="rId4"/>
    <p:sldId id="260" r:id="rId5"/>
    <p:sldId id="259" r:id="rId6"/>
    <p:sldId id="262" r:id="rId7"/>
    <p:sldId id="261" r:id="rId8"/>
    <p:sldId id="264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03322F5-937B-4CFE-AB65-6F43AC2ADFB3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E91BEC5-7484-4DCF-A7F3-D212C260FC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5786454"/>
            <a:ext cx="6400800" cy="642942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Јун,2018.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42918"/>
            <a:ext cx="8715404" cy="1470025"/>
          </a:xfrm>
        </p:spPr>
        <p:txBody>
          <a:bodyPr/>
          <a:lstStyle/>
          <a:p>
            <a:r>
              <a:rPr lang="sr-Cyrl-RS" dirty="0" smtClean="0"/>
              <a:t>	</a:t>
            </a:r>
            <a:r>
              <a:rPr lang="sr-Cyrl-RS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Припремили смо их </a:t>
            </a:r>
            <a:br>
              <a:rPr lang="sr-Cyrl-RS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       за полазак у школу </a:t>
            </a:r>
            <a:endParaRPr lang="en-US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Picture 4" descr="sshot-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2500306"/>
            <a:ext cx="6143668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S_328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00100" y="1357298"/>
            <a:ext cx="7286676" cy="4857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214282" y="500042"/>
            <a:ext cx="8929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Припремна вас.група васпитача Љ.Живковић и Д.Живковић 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349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76337" y="1547812"/>
            <a:ext cx="6791325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Слободиште ,успомена са завршне приредбе 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ON_024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76337" y="1547812"/>
            <a:ext cx="6791325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Припремна вас.група васпитача В.Драгојевић и М.Ђокић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351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76337" y="1547812"/>
            <a:ext cx="6791325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Слободиште ,успомена са завршне приредбе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ON_053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76337" y="1547812"/>
            <a:ext cx="6791325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Припремна вас.група васпитача В.Станојевић и З.Остојић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362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76337" y="1547812"/>
            <a:ext cx="6791325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Слободиште ,успомена са завршне приредбе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665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76337" y="1547812"/>
            <a:ext cx="6791325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Припремна вас.група васпитача В.Јовановић и Д.Станковић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SL_36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76337" y="1547812"/>
            <a:ext cx="6791325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</a:rPr>
              <a:t>Слободиште ,успомена са завршне приредбе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Custom 6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DFCE04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64</TotalTime>
  <Words>50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Paper</vt:lpstr>
      <vt:lpstr> Припремили смо их         за полазак у школу </vt:lpstr>
      <vt:lpstr>Slide 2</vt:lpstr>
      <vt:lpstr>Слободиште ,успомена са завршне приредбе </vt:lpstr>
      <vt:lpstr>Припремна вас.група васпитача В.Драгојевић и М.Ђокић</vt:lpstr>
      <vt:lpstr>Слободиште ,успомена са завршне приредбе </vt:lpstr>
      <vt:lpstr>Припремна вас.група васпитача В.Станојевић и З.Остојић</vt:lpstr>
      <vt:lpstr>Слободиште ,успомена са завршне приредбе </vt:lpstr>
      <vt:lpstr>Припремна вас.група васпитача В.Јовановић и Д.Станковић</vt:lpstr>
      <vt:lpstr>Слободиште ,успомена са завршне приредбе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10</cp:revision>
  <dcterms:created xsi:type="dcterms:W3CDTF">2018-06-28T20:46:31Z</dcterms:created>
  <dcterms:modified xsi:type="dcterms:W3CDTF">2018-06-29T06:50:00Z</dcterms:modified>
</cp:coreProperties>
</file>