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64" r:id="rId3"/>
    <p:sldId id="265" r:id="rId4"/>
    <p:sldId id="266" r:id="rId5"/>
    <p:sldId id="256" r:id="rId6"/>
    <p:sldId id="258" r:id="rId7"/>
    <p:sldId id="260" r:id="rId8"/>
    <p:sldId id="261" r:id="rId9"/>
    <p:sldId id="263" r:id="rId10"/>
    <p:sldId id="267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579B3-F09C-47DF-B5D6-F163593BDE67}" type="datetimeFigureOut">
              <a:rPr lang="en-US" smtClean="0"/>
              <a:pPr/>
              <a:t>5/15/2017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1D472E0-2FFA-40A6-92BE-2F6B95BA0C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85579B3-F09C-47DF-B5D6-F163593BDE67}" type="datetimeFigureOut">
              <a:rPr lang="en-US" smtClean="0"/>
              <a:pPr/>
              <a:t>5/15/2017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1D472E0-2FFA-40A6-92BE-2F6B95BA0C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579B3-F09C-47DF-B5D6-F163593BDE67}" type="datetimeFigureOut">
              <a:rPr lang="en-US" smtClean="0"/>
              <a:pPr/>
              <a:t>5/15/2017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472E0-2FFA-40A6-92BE-2F6B95BA0C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579B3-F09C-47DF-B5D6-F163593BDE67}" type="datetimeFigureOut">
              <a:rPr lang="en-US" smtClean="0"/>
              <a:pPr/>
              <a:t>5/15/2017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472E0-2FFA-40A6-92BE-2F6B95BA0C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472E0-2FFA-40A6-92BE-2F6B95BA0C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579B3-F09C-47DF-B5D6-F163593BDE67}" type="datetimeFigureOut">
              <a:rPr lang="en-US" smtClean="0"/>
              <a:pPr/>
              <a:t>5/15/2017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579B3-F09C-47DF-B5D6-F163593BDE67}" type="datetimeFigureOut">
              <a:rPr lang="en-US" smtClean="0"/>
              <a:pPr/>
              <a:t>5/15/2017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472E0-2FFA-40A6-92BE-2F6B95BA0C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579B3-F09C-47DF-B5D6-F163593BDE67}" type="datetimeFigureOut">
              <a:rPr lang="en-US" smtClean="0"/>
              <a:pPr/>
              <a:t>5/15/2017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472E0-2FFA-40A6-92BE-2F6B95BA0C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85579B3-F09C-47DF-B5D6-F163593BDE67}" type="datetimeFigureOut">
              <a:rPr lang="en-US" smtClean="0"/>
              <a:pPr/>
              <a:t>5/15/2017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1D472E0-2FFA-40A6-92BE-2F6B95BA0C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579B3-F09C-47DF-B5D6-F163593BDE67}" type="datetimeFigureOut">
              <a:rPr lang="en-US" smtClean="0"/>
              <a:pPr/>
              <a:t>5/15/2017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1D472E0-2FFA-40A6-92BE-2F6B95BA0C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579B3-F09C-47DF-B5D6-F163593BDE67}" type="datetimeFigureOut">
              <a:rPr lang="en-US" smtClean="0"/>
              <a:pPr/>
              <a:t>5/15/2017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472E0-2FFA-40A6-92BE-2F6B95BA0C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579B3-F09C-47DF-B5D6-F163593BDE67}" type="datetimeFigureOut">
              <a:rPr lang="en-US" smtClean="0"/>
              <a:pPr/>
              <a:t>5/15/2017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472E0-2FFA-40A6-92BE-2F6B95BA0C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85579B3-F09C-47DF-B5D6-F163593BDE67}" type="datetimeFigureOut">
              <a:rPr lang="en-US" smtClean="0"/>
              <a:pPr/>
              <a:t>5/15/2017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1D472E0-2FFA-40A6-92BE-2F6B95BA0C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sz="4400" b="1" dirty="0" smtClean="0">
                <a:solidFill>
                  <a:schemeClr val="tx1"/>
                </a:solidFill>
                <a:latin typeface="Times New Roman" pitchFamily="18" charset="0"/>
              </a:rPr>
              <a:t>Вукашин Трајковић</a:t>
            </a:r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</a:rPr>
              <a:t/>
            </a:r>
            <a:b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</a:rPr>
            </a:br>
            <a:r>
              <a:rPr lang="ru-RU" sz="2400" dirty="0" smtClean="0"/>
              <a:t>Прва самостална изложба цртежа и скулптура </a:t>
            </a:r>
            <a:br>
              <a:rPr lang="ru-RU" sz="2400" dirty="0" smtClean="0"/>
            </a:br>
            <a:r>
              <a:rPr lang="ru-RU" sz="2400" b="1" i="1" dirty="0" smtClean="0">
                <a:solidFill>
                  <a:schemeClr val="bg2">
                    <a:lumMod val="50000"/>
                  </a:schemeClr>
                </a:solidFill>
              </a:rPr>
              <a:t>ЧУДЕСНИ СВЕТ У ОЧИМА ЈЕДНОГ ШЕСТОГОДИШЊАКА</a:t>
            </a:r>
            <a:endParaRPr lang="en-US" b="1" i="1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71538" y="3643314"/>
            <a:ext cx="7143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/>
              <a:t>https://www.youtube.com/watch?v=q8XJ3DS10Pc&amp;t=1s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500298" y="5786454"/>
            <a:ext cx="4857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b="1" dirty="0" smtClean="0">
                <a:latin typeface="Times New Roman" pitchFamily="18" charset="0"/>
              </a:rPr>
              <a:t>12.05.2017</a:t>
            </a:r>
          </a:p>
          <a:p>
            <a:pPr algn="ctr"/>
            <a:r>
              <a:rPr lang="sr-Cyrl-RS" sz="2000" b="1" dirty="0" smtClean="0">
                <a:latin typeface="Times New Roman" pitchFamily="18" charset="0"/>
              </a:rPr>
              <a:t>Крушевац</a:t>
            </a:r>
            <a:endParaRPr lang="en-US" sz="2000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33d558e4984721021d313790f704b681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1000108"/>
            <a:ext cx="7786742" cy="50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4e7029c1a3efa753366aadedb2c6b240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142984"/>
            <a:ext cx="7358114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e83fe2854a8819d4f673f816ea851483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500175"/>
            <a:ext cx="8229600" cy="4714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18403569_1378246132244435_320417571044921153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2714620"/>
            <a:ext cx="5715000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428596" y="285728"/>
            <a:ext cx="8358246" cy="22860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dirty="0" smtClean="0">
                <a:latin typeface="Times New Roman" pitchFamily="18" charset="0"/>
              </a:rPr>
              <a:t>Вукашин Трајковић је рођен 2010.године у Крушевцу. Члан је Ликовног студија КЦК </a:t>
            </a:r>
            <a:r>
              <a:rPr lang="sr-Cyrl-RS" i="1" dirty="0" smtClean="0">
                <a:latin typeface="Times New Roman" pitchFamily="18" charset="0"/>
              </a:rPr>
              <a:t>Маја Олић </a:t>
            </a:r>
            <a:r>
              <a:rPr lang="sr-Cyrl-RS" dirty="0" smtClean="0">
                <a:latin typeface="Times New Roman" pitchFamily="18" charset="0"/>
              </a:rPr>
              <a:t>од 2016.године. </a:t>
            </a:r>
            <a:r>
              <a:rPr lang="sr-Cyrl-RS" b="1" dirty="0" smtClean="0">
                <a:latin typeface="Times New Roman" pitchFamily="18" charset="0"/>
              </a:rPr>
              <a:t>Предшколац вртића </a:t>
            </a:r>
            <a:r>
              <a:rPr lang="sr-Cyrl-RS" b="1" i="1" dirty="0" smtClean="0">
                <a:latin typeface="Times New Roman" pitchFamily="18" charset="0"/>
              </a:rPr>
              <a:t>Читлук</a:t>
            </a:r>
            <a:r>
              <a:rPr lang="sr-Cyrl-RS" b="1" dirty="0" smtClean="0">
                <a:latin typeface="Times New Roman" pitchFamily="18" charset="0"/>
              </a:rPr>
              <a:t>,васпитача Верице Вучковић </a:t>
            </a:r>
            <a:r>
              <a:rPr lang="sr-Cyrl-RS" dirty="0" smtClean="0">
                <a:latin typeface="Times New Roman" pitchFamily="18" charset="0"/>
              </a:rPr>
              <a:t>. Црта и ваја од своје четврте године. Вукашин припада популацији изразито обдарене деце чији раскошан таленат изазива дивљење, а његов ликовни израз превазилази креативни потенцијал једног шестогодишњака. Он показује посебно интересовање за цртање и вајање, а мотиви који привлаче његову пажњу најчешће припадају животињском царству. За његов узраст фасцинантна је компатибилност цртежа и вајарских форми.</a:t>
            </a:r>
            <a:endParaRPr lang="en-US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8403728_1378246538911061_8507062084097067012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1928802"/>
            <a:ext cx="4000528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00034" y="152400"/>
            <a:ext cx="8286808" cy="990584"/>
          </a:xfrm>
        </p:spPr>
        <p:txBody>
          <a:bodyPr>
            <a:normAutofit/>
          </a:bodyPr>
          <a:lstStyle/>
          <a:p>
            <a:pPr algn="just"/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</a:rPr>
              <a:t>Уводна реч  ментора, академске вајарке Марије Стојадиновић, осврт на дело  уметника   Вукашина Трајковића 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pic>
        <p:nvPicPr>
          <p:cNvPr id="5" name="Content Placeholder 3" descr="18424139_1378245788911136_35641955453611417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2000240"/>
            <a:ext cx="4000508" cy="3667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8342573_1378245668911148_3377861154427920937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4" y="1071546"/>
            <a:ext cx="3714776" cy="4643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3" descr="18033228_1378246392244409_3459884618385797725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142984"/>
            <a:ext cx="3429024" cy="450059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57290" y="500042"/>
            <a:ext cx="64294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Подршка породице,вртића  и локалне заједнице </a:t>
            </a:r>
            <a:endParaRPr lang="en-US" sz="2400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8342741_1378247145577667_6200767606631053767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1285860"/>
            <a:ext cx="3786214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3" descr="18424191_1378245568911158_3115740023654228532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357298"/>
            <a:ext cx="4071966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18447044_1378247695577612_1470695696217854153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7290" y="1214422"/>
            <a:ext cx="6143648" cy="3357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1571604" y="642918"/>
            <a:ext cx="6143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Успомена </a:t>
            </a:r>
            <a:endParaRPr lang="en-US" sz="2400" b="1" dirty="0"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20" y="5072074"/>
            <a:ext cx="86439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b="1" i="1" dirty="0" smtClean="0">
                <a:latin typeface="Times New Roman" pitchFamily="18" charset="0"/>
              </a:rPr>
              <a:t>     Деца од малих ногу активно уче уз безброј покушаја,падова ,грешака,нових идеја, стално испитујући свет око себе.Одрасли треба да охрабрују децу у том активном развоју,а не да у потпуности управљају дечјим развојем или да им препуштају да сами усвајају нова знања и вештине .</a:t>
            </a:r>
            <a:endParaRPr lang="en-US" b="1" i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_02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85852" y="1571612"/>
            <a:ext cx="6480969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</a:rPr>
              <a:t>Подршка медија 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128</TotalTime>
  <Words>161</Words>
  <Application>Microsoft Office PowerPoint</Application>
  <PresentationFormat>On-screen Show (4:3)</PresentationFormat>
  <Paragraphs>10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Paper</vt:lpstr>
      <vt:lpstr>Вукашин Трајковић Прва самостална изложба цртежа и скулптура  ЧУДЕСНИ СВЕТ У ОЧИМА ЈЕДНОГ ШЕСТОГОДИШЊАКА</vt:lpstr>
      <vt:lpstr>Slide 2</vt:lpstr>
      <vt:lpstr>Slide 3</vt:lpstr>
      <vt:lpstr>Slide 4</vt:lpstr>
      <vt:lpstr>Slide 5</vt:lpstr>
      <vt:lpstr>Уводна реч  ментора, академске вајарке Марије Стојадиновић, осврт на дело  уметника   Вукашина Трајковића </vt:lpstr>
      <vt:lpstr>Slide 7</vt:lpstr>
      <vt:lpstr>Slide 8</vt:lpstr>
      <vt:lpstr>Slide 9</vt:lpstr>
      <vt:lpstr>Подршка медија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KORISNIK</cp:lastModifiedBy>
  <cp:revision>17</cp:revision>
  <dcterms:created xsi:type="dcterms:W3CDTF">2017-05-15T08:43:55Z</dcterms:created>
  <dcterms:modified xsi:type="dcterms:W3CDTF">2017-05-15T19:34:08Z</dcterms:modified>
</cp:coreProperties>
</file>