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53A3A-28BE-4166-A8C0-D33CF2C5BF8F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1468FE82-82F2-453C-933E-B99B61BAC50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53A3A-28BE-4166-A8C0-D33CF2C5BF8F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8FE82-82F2-453C-933E-B99B61BAC50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53A3A-28BE-4166-A8C0-D33CF2C5BF8F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1468FE82-82F2-453C-933E-B99B61BAC5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53A3A-28BE-4166-A8C0-D33CF2C5BF8F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8FE82-82F2-453C-933E-B99B61BAC50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53A3A-28BE-4166-A8C0-D33CF2C5BF8F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8FE82-82F2-453C-933E-B99B61BAC50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53A3A-28BE-4166-A8C0-D33CF2C5BF8F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8FE82-82F2-453C-933E-B99B61BAC5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53A3A-28BE-4166-A8C0-D33CF2C5BF8F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8FE82-82F2-453C-933E-B99B61BAC5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53A3A-28BE-4166-A8C0-D33CF2C5BF8F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8FE82-82F2-453C-933E-B99B61BAC50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53A3A-28BE-4166-A8C0-D33CF2C5BF8F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1468FE82-82F2-453C-933E-B99B61BAC50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53A3A-28BE-4166-A8C0-D33CF2C5BF8F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8FE82-82F2-453C-933E-B99B61BAC5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53A3A-28BE-4166-A8C0-D33CF2C5BF8F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8FE82-82F2-453C-933E-B99B61BAC5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2C53A3A-28BE-4166-A8C0-D33CF2C5BF8F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1468FE82-82F2-453C-933E-B99B61BAC50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5720" y="3886200"/>
            <a:ext cx="8429684" cy="1752600"/>
          </a:xfrm>
        </p:spPr>
        <p:txBody>
          <a:bodyPr/>
          <a:lstStyle/>
          <a:p>
            <a:r>
              <a:rPr lang="sr-Cyrl-RS" b="1" dirty="0" smtClean="0">
                <a:latin typeface="Times New Roman" pitchFamily="18" charset="0"/>
              </a:rPr>
              <a:t>Позоришна представа  на дар  деци и родитељима  поводом Дечје недеље</a:t>
            </a:r>
          </a:p>
          <a:p>
            <a:r>
              <a:rPr lang="sr-Cyrl-RS" b="1" dirty="0" smtClean="0">
                <a:latin typeface="Times New Roman" pitchFamily="18" charset="0"/>
              </a:rPr>
              <a:t> </a:t>
            </a:r>
            <a:r>
              <a:rPr lang="sr-Cyrl-RS" b="1" i="1" dirty="0" smtClean="0">
                <a:latin typeface="Times New Roman" pitchFamily="18" charset="0"/>
              </a:rPr>
              <a:t>Подршка породици –најбоља подршка деци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b="1" i="1" dirty="0" smtClean="0">
                <a:latin typeface="Times New Roman" pitchFamily="18" charset="0"/>
              </a:rPr>
              <a:t>Како је Никола добио брата </a:t>
            </a:r>
            <a:endParaRPr lang="en-US" b="1" i="1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654032"/>
          </a:xfrm>
        </p:spPr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Породица у позоришту   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5" name="Picture 4" descr="sshot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1000108"/>
            <a:ext cx="4214842" cy="44879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6" descr="IMG_160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1000108"/>
            <a:ext cx="4095747" cy="44291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161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752600" y="1447800"/>
            <a:ext cx="6096000" cy="4572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extBox 4"/>
          <p:cNvSpPr txBox="1"/>
          <p:nvPr/>
        </p:nvSpPr>
        <p:spPr>
          <a:xfrm>
            <a:off x="1214414" y="428604"/>
            <a:ext cx="7429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000" b="1" dirty="0" smtClean="0">
                <a:latin typeface="Times New Roman" pitchFamily="18" charset="0"/>
              </a:rPr>
              <a:t>Породица у позоришту </a:t>
            </a:r>
            <a:endParaRPr lang="en-US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14290"/>
            <a:ext cx="7772400" cy="928694"/>
          </a:xfrm>
        </p:spPr>
        <p:txBody>
          <a:bodyPr>
            <a:normAutofit/>
          </a:bodyPr>
          <a:lstStyle/>
          <a:p>
            <a:pPr algn="ctr"/>
            <a:r>
              <a:rPr lang="sr-Cyrl-RS" sz="2000" b="1" dirty="0" smtClean="0">
                <a:solidFill>
                  <a:schemeClr val="tx1"/>
                </a:solidFill>
                <a:latin typeface="Times New Roman" pitchFamily="18" charset="0"/>
              </a:rPr>
              <a:t>Глумац М.Маринковић  се припрема за представу </a:t>
            </a:r>
            <a:endParaRPr lang="en-US" sz="2000" b="1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161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752600" y="1447800"/>
            <a:ext cx="6096000" cy="4572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161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1142984"/>
            <a:ext cx="3571900" cy="4572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Content Placeholder 3" descr="IMG_16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1142984"/>
            <a:ext cx="3881422" cy="4572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162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928670"/>
            <a:ext cx="3714776" cy="4572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 descr="IMG_162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1071546"/>
            <a:ext cx="3786182" cy="42862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1800" b="1" dirty="0" smtClean="0">
                <a:solidFill>
                  <a:schemeClr val="tx1"/>
                </a:solidFill>
                <a:latin typeface="Times New Roman" pitchFamily="18" charset="0"/>
              </a:rPr>
              <a:t>Породица у позоришту </a:t>
            </a:r>
            <a:r>
              <a:rPr lang="en-US" sz="1800" b="1" dirty="0" smtClean="0">
                <a:solidFill>
                  <a:schemeClr val="tx1"/>
                </a:solidFill>
              </a:rPr>
              <a:t/>
            </a:r>
            <a:br>
              <a:rPr lang="en-US" sz="1800" b="1" dirty="0" smtClean="0">
                <a:solidFill>
                  <a:schemeClr val="tx1"/>
                </a:solidFill>
              </a:rPr>
            </a:br>
            <a:endParaRPr lang="en-US" sz="1800" b="1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163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428736"/>
            <a:ext cx="4000527" cy="43576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5" descr="IMG_16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1500174"/>
            <a:ext cx="3643338" cy="42862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55</TotalTime>
  <Words>37</Words>
  <Application>Microsoft Office PowerPoint</Application>
  <PresentationFormat>On-screen Show (4:3)</PresentationFormat>
  <Paragraphs>7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Equity</vt:lpstr>
      <vt:lpstr>Како је Никола добио брата </vt:lpstr>
      <vt:lpstr>Породица у позоришту    </vt:lpstr>
      <vt:lpstr>Slide 3</vt:lpstr>
      <vt:lpstr>Глумац М.Маринковић  се припрема за представу </vt:lpstr>
      <vt:lpstr>Slide 5</vt:lpstr>
      <vt:lpstr>Slide 6</vt:lpstr>
      <vt:lpstr>Породица у позоришту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Steva</cp:lastModifiedBy>
  <cp:revision>7</cp:revision>
  <dcterms:created xsi:type="dcterms:W3CDTF">2015-10-21T06:05:23Z</dcterms:created>
  <dcterms:modified xsi:type="dcterms:W3CDTF">2015-10-23T09:17:45Z</dcterms:modified>
</cp:coreProperties>
</file>