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Arial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8DFE3-B180-4E52-B500-D7EEF30015C4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DDE06-64FA-404B-801D-5967719BE8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4A9EF85-0720-4077-9EC0-48116B698C4A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8CDCE9B-680E-4939-8115-AF5EDE7393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131B32-F8AB-4EE7-9D95-1D58C187C88B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218FF-956F-4398-8376-0E4C8C48F2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6F948-3B8A-40FD-9766-2A92236CDACB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7DFDD-3FDC-49FE-9596-6AD018F179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780CF-FB82-4875-835F-00008F48663D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E5BF4-552A-48CB-921F-18870EA755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3580DA6-C664-46EB-A367-324BE353E45C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B1FADF3-46FB-4F8A-9F35-6E44942778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2BEFA-41D0-4019-BE99-9D8683F52BB9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22EDB-699B-4F9B-B7D4-EE6CA66C44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279F512-CBD4-4B69-8FA7-5739188FFABE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2930337-C146-4452-A6EF-53BF1EFA0C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735A235-7B44-4447-9341-E92D7571409D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6B634E2-F321-4ADF-B87D-7EA4F2A8D9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612CA-E554-4E77-A545-B58D19895B0A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1223D-F56C-46CF-A003-AC3999332E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81EBB-6C8A-478B-B60F-E61A7B4F610E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1FF11-DD41-4E2F-B6BA-EB97221C5F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0D1A33F-25DA-4271-8DEE-650FE333E568}" type="datetimeFigureOut">
              <a:rPr lang="en-US"/>
              <a:pPr>
                <a:defRPr/>
              </a:pPr>
              <a:t>7/12/2017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9017F568-617A-4623-BDB9-9167386490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0" r:id="rId4"/>
    <p:sldLayoutId id="2147483691" r:id="rId5"/>
    <p:sldLayoutId id="2147483698" r:id="rId6"/>
    <p:sldLayoutId id="2147483692" r:id="rId7"/>
    <p:sldLayoutId id="2147483699" r:id="rId8"/>
    <p:sldLayoutId id="2147483700" r:id="rId9"/>
    <p:sldLayoutId id="2147483693" r:id="rId10"/>
    <p:sldLayoutId id="214748369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0C61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AABBD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AACC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5938" y="1500188"/>
            <a:ext cx="7000875" cy="23574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sr-Cyrl-RS" sz="3600" b="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</a:t>
            </a:r>
            <a:r>
              <a:rPr lang="sr-Cyrl-RS" sz="36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36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Дечји клуб </a:t>
            </a:r>
            <a:br>
              <a:rPr lang="sr-Cyrl-RS" sz="36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</a:br>
            <a:r>
              <a:rPr lang="sr-Cyrl-RS" sz="36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 </a:t>
            </a:r>
            <a:r>
              <a:rPr lang="sr-Cyrl-RS" sz="3600" b="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вртићу</a:t>
            </a:r>
            <a:r>
              <a:rPr lang="sr-Cyrl-RS" sz="3600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Невен </a:t>
            </a:r>
            <a:endParaRPr lang="en-US" sz="3600" i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214938"/>
            <a:ext cx="6172200" cy="1357312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buFont typeface="Wingdings"/>
              <a:buNone/>
              <a:defRPr/>
            </a:pP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Јун,2017.</a:t>
            </a:r>
          </a:p>
          <a:p>
            <a:pPr algn="ctr" fontAlgn="auto">
              <a:spcAft>
                <a:spcPts val="0"/>
              </a:spcAft>
              <a:buFont typeface="Wingdings"/>
              <a:buNone/>
              <a:defRPr/>
            </a:pP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4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8196" name="Content Placeholder 6" descr="Logo_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214313"/>
            <a:ext cx="2063750" cy="198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 smtClean="0">
                <a:latin typeface="Times New Roman" pitchFamily="18" charset="0"/>
              </a:rPr>
              <a:t>Лето проводимо 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DSCN193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 smtClean="0">
                <a:latin typeface="Times New Roman" pitchFamily="18" charset="0"/>
              </a:rPr>
              <a:t>Лето проводимо 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dirty="0"/>
          </a:p>
        </p:txBody>
      </p:sp>
      <p:pic>
        <p:nvPicPr>
          <p:cNvPr id="4" name="Content Placeholder 3" descr="DSCN193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 smtClean="0">
                <a:latin typeface="Times New Roman" pitchFamily="18" charset="0"/>
              </a:rPr>
              <a:t>Лето проводимо 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dirty="0"/>
          </a:p>
        </p:txBody>
      </p:sp>
      <p:pic>
        <p:nvPicPr>
          <p:cNvPr id="4" name="Content Placeholder 3" descr="DSCN194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 smtClean="0">
                <a:latin typeface="Times New Roman" pitchFamily="18" charset="0"/>
              </a:rPr>
              <a:t>Лето проводимо 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dirty="0"/>
          </a:p>
        </p:txBody>
      </p:sp>
      <p:pic>
        <p:nvPicPr>
          <p:cNvPr id="4" name="Content Placeholder 3" descr="DSCN19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 smtClean="0">
                <a:latin typeface="Times New Roman" pitchFamily="18" charset="0"/>
              </a:rPr>
              <a:t>Лето проводимо 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dirty="0"/>
          </a:p>
        </p:txBody>
      </p:sp>
      <p:pic>
        <p:nvPicPr>
          <p:cNvPr id="4" name="Content Placeholder 3" descr="DSCN194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 smtClean="0">
                <a:latin typeface="Times New Roman" pitchFamily="18" charset="0"/>
              </a:rPr>
              <a:t>Лето проводимо 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dirty="0"/>
          </a:p>
        </p:txBody>
      </p:sp>
      <p:pic>
        <p:nvPicPr>
          <p:cNvPr id="4" name="Content Placeholder 3" descr="DSCN194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sr-Cyrl-RS" sz="2400" b="1" dirty="0" smtClean="0">
                <a:latin typeface="Times New Roman" pitchFamily="18" charset="0"/>
              </a:rPr>
              <a:t>Лето проводимо у вртићу </a:t>
            </a:r>
            <a:r>
              <a:rPr lang="sr-Cyrl-RS" sz="2400" b="1" i="1" dirty="0" smtClean="0">
                <a:latin typeface="Times New Roman" pitchFamily="18" charset="0"/>
              </a:rPr>
              <a:t>Невен </a:t>
            </a:r>
            <a:endParaRPr lang="en-US" sz="2400" dirty="0"/>
          </a:p>
        </p:txBody>
      </p:sp>
      <p:pic>
        <p:nvPicPr>
          <p:cNvPr id="4" name="Content Placeholder 3" descr="DSCN194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</TotalTime>
  <Words>41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Century Schoolbook</vt:lpstr>
      <vt:lpstr>Arial</vt:lpstr>
      <vt:lpstr>Wingdings</vt:lpstr>
      <vt:lpstr>Wingdings 2</vt:lpstr>
      <vt:lpstr>Calibri</vt:lpstr>
      <vt:lpstr>Times New Roman</vt:lpstr>
      <vt:lpstr>Oriel</vt:lpstr>
      <vt:lpstr>Вртић Дечји клуб  у вртићу Невен </vt:lpstr>
      <vt:lpstr>Лето проводимо у вртићу Невен </vt:lpstr>
      <vt:lpstr>Лето проводимо у вртићу Невен </vt:lpstr>
      <vt:lpstr>Лето проводимо у вртићу Невен </vt:lpstr>
      <vt:lpstr>Лето проводимо у вртићу Невен </vt:lpstr>
      <vt:lpstr>Лето проводимо у вртићу Невен </vt:lpstr>
      <vt:lpstr>Лето проводимо у вртићу Невен </vt:lpstr>
      <vt:lpstr>Лето проводимо у вртићу Невен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Дечји клуб   Плес у дворишту вртића</dc:title>
  <dc:creator>KORISNIK</dc:creator>
  <cp:lastModifiedBy>KORISNIK</cp:lastModifiedBy>
  <cp:revision>6</cp:revision>
  <dcterms:created xsi:type="dcterms:W3CDTF">2017-07-12T07:46:03Z</dcterms:created>
  <dcterms:modified xsi:type="dcterms:W3CDTF">2017-07-12T08:16:19Z</dcterms:modified>
</cp:coreProperties>
</file>