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CA76-E6BB-43BA-88A3-1649D3D0C984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5B77D47-7B5C-41A9-8A7C-31E1D60770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CA76-E6BB-43BA-88A3-1649D3D0C984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F5B77D47-7B5C-41A9-8A7C-31E1D60770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CA76-E6BB-43BA-88A3-1649D3D0C984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5B77D47-7B5C-41A9-8A7C-31E1D60770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EC01CA76-E6BB-43BA-88A3-1649D3D0C984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7D47-7B5C-41A9-8A7C-31E1D60770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CA76-E6BB-43BA-88A3-1649D3D0C984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F5B77D47-7B5C-41A9-8A7C-31E1D60770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CA76-E6BB-43BA-88A3-1649D3D0C984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F5B77D47-7B5C-41A9-8A7C-31E1D6077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CA76-E6BB-43BA-88A3-1649D3D0C984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5B77D47-7B5C-41A9-8A7C-31E1D6077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5B77D47-7B5C-41A9-8A7C-31E1D60770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CA76-E6BB-43BA-88A3-1649D3D0C984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F5B77D47-7B5C-41A9-8A7C-31E1D60770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EC01CA76-E6BB-43BA-88A3-1649D3D0C984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CA76-E6BB-43BA-88A3-1649D3D0C984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77D47-7B5C-41A9-8A7C-31E1D607700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F5B77D47-7B5C-41A9-8A7C-31E1D60770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1CA76-E6BB-43BA-88A3-1649D3D0C984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EC01CA76-E6BB-43BA-88A3-1649D3D0C984}" type="datetimeFigureOut">
              <a:rPr lang="en-US" smtClean="0"/>
              <a:pPr/>
              <a:t>11/24/2016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F5B77D47-7B5C-41A9-8A7C-31E1D6077008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sr-Cyrl-RS" dirty="0" smtClean="0">
                <a:solidFill>
                  <a:srgbClr val="FF0000"/>
                </a:solidFill>
                <a:latin typeface="Times New Roman" pitchFamily="18" charset="0"/>
              </a:rPr>
              <a:t>Вртић </a:t>
            </a:r>
            <a:r>
              <a:rPr lang="sr-Cyrl-RS" b="1" i="1" dirty="0" smtClean="0">
                <a:solidFill>
                  <a:srgbClr val="FF0000"/>
                </a:solidFill>
                <a:latin typeface="Times New Roman" pitchFamily="18" charset="0"/>
              </a:rPr>
              <a:t>Невен</a:t>
            </a:r>
            <a:r>
              <a:rPr lang="sr-Cyrl-RS" i="1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endParaRPr lang="en-US" i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00166" y="3857628"/>
            <a:ext cx="60722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4000" b="1" dirty="0" smtClean="0">
                <a:solidFill>
                  <a:srgbClr val="FF0000"/>
                </a:solidFill>
                <a:latin typeface="Times New Roman" pitchFamily="18" charset="0"/>
              </a:rPr>
              <a:t>У посети вртићу </a:t>
            </a:r>
            <a:r>
              <a:rPr lang="sr-Cyrl-RS" sz="4000" b="1" i="1" dirty="0" smtClean="0">
                <a:solidFill>
                  <a:srgbClr val="FF0000"/>
                </a:solidFill>
                <a:latin typeface="Times New Roman" pitchFamily="18" charset="0"/>
              </a:rPr>
              <a:t>Колибри </a:t>
            </a:r>
            <a:endParaRPr lang="en-US" sz="4000" b="1" i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3108" y="5857892"/>
            <a:ext cx="5572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FF0000"/>
                </a:solidFill>
              </a:rPr>
              <a:t>17.11.2016.</a:t>
            </a:r>
          </a:p>
          <a:p>
            <a:pPr algn="ctr"/>
            <a:r>
              <a:rPr lang="sr-Cyrl-RS" b="1" dirty="0" smtClean="0">
                <a:solidFill>
                  <a:srgbClr val="FF0000"/>
                </a:solidFill>
              </a:rPr>
              <a:t>Крушевац 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534400" cy="758952"/>
          </a:xfrm>
        </p:spPr>
        <p:txBody>
          <a:bodyPr/>
          <a:lstStyle/>
          <a:p>
            <a:r>
              <a:rPr lang="sr-Cyrl-RS" b="1" dirty="0" smtClean="0">
                <a:solidFill>
                  <a:srgbClr val="FF0000"/>
                </a:solidFill>
              </a:rPr>
              <a:t>Обележавамо Дан толеранције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4282" y="1500174"/>
            <a:ext cx="8715436" cy="4572000"/>
          </a:xfrm>
        </p:spPr>
        <p:txBody>
          <a:bodyPr/>
          <a:lstStyle/>
          <a:p>
            <a:pPr algn="just">
              <a:buNone/>
            </a:pPr>
            <a:r>
              <a:rPr lang="sr-Cyrl-RS" dirty="0" smtClean="0">
                <a:solidFill>
                  <a:srgbClr val="FF0000"/>
                </a:solidFill>
              </a:rPr>
              <a:t>Деца припремне васпитне групе,маме  и васпитачи Љ.Маринковић и И.Јовић у посети деци припремне васпитне групе из вртића </a:t>
            </a:r>
            <a:r>
              <a:rPr lang="sr-Cyrl-RS" i="1" dirty="0" smtClean="0">
                <a:solidFill>
                  <a:srgbClr val="FF0000"/>
                </a:solidFill>
              </a:rPr>
              <a:t>Колибри </a:t>
            </a:r>
            <a:r>
              <a:rPr lang="sr-Cyrl-RS" dirty="0" smtClean="0">
                <a:solidFill>
                  <a:srgbClr val="FF0000"/>
                </a:solidFill>
              </a:rPr>
              <a:t>и васпитачима В.Макрагић и Б.Весић</a:t>
            </a:r>
            <a:endParaRPr lang="en-US" i="1" dirty="0">
              <a:solidFill>
                <a:srgbClr val="FF0000"/>
              </a:solidFill>
            </a:endParaRPr>
          </a:p>
        </p:txBody>
      </p:sp>
      <p:pic>
        <p:nvPicPr>
          <p:cNvPr id="5" name="Picture 4" descr="IMG_20161117_0939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86050" y="3500438"/>
            <a:ext cx="4214842" cy="23574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500298" y="5929330"/>
            <a:ext cx="45005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rgbClr val="FF0000"/>
                </a:solidFill>
                <a:latin typeface="Times New Roman" pitchFamily="18" charset="0"/>
              </a:rPr>
              <a:t>Очекујемо госте </a:t>
            </a:r>
            <a:endParaRPr lang="en-US" sz="2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rgbClr val="FF0000"/>
                </a:solidFill>
              </a:rPr>
              <a:t>Припремамо се за  представу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IMG_20161117_094005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43744" y="1527175"/>
            <a:ext cx="7620000" cy="4572000"/>
          </a:xfrm>
        </p:spPr>
      </p:pic>
      <p:sp>
        <p:nvSpPr>
          <p:cNvPr id="5" name="TextBox 4"/>
          <p:cNvSpPr txBox="1"/>
          <p:nvPr/>
        </p:nvSpPr>
        <p:spPr>
          <a:xfrm>
            <a:off x="3000364" y="6215082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FF0000"/>
                </a:solidFill>
              </a:rPr>
              <a:t>Гости ,гледаоци 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rgbClr val="FF0000"/>
                </a:solidFill>
              </a:rPr>
              <a:t>Припремамо се за  представу </a:t>
            </a:r>
            <a:endParaRPr lang="en-US" dirty="0"/>
          </a:p>
        </p:txBody>
      </p:sp>
      <p:pic>
        <p:nvPicPr>
          <p:cNvPr id="4" name="Content Placeholder 3" descr="IMG_20161117_09473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43744" y="1527175"/>
            <a:ext cx="7620000" cy="4572000"/>
          </a:xfrm>
        </p:spPr>
      </p:pic>
      <p:sp>
        <p:nvSpPr>
          <p:cNvPr id="5" name="TextBox 4"/>
          <p:cNvSpPr txBox="1"/>
          <p:nvPr/>
        </p:nvSpPr>
        <p:spPr>
          <a:xfrm>
            <a:off x="2928926" y="6429396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FF0000"/>
                </a:solidFill>
              </a:rPr>
              <a:t>Домаћини ,глумци 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rgbClr val="FF0000"/>
                </a:solidFill>
              </a:rPr>
              <a:t>Лав и миш </a:t>
            </a:r>
            <a:endParaRPr lang="en-US" b="1" dirty="0">
              <a:solidFill>
                <a:srgbClr val="FF0000"/>
              </a:solidFill>
            </a:endParaRPr>
          </a:p>
        </p:txBody>
      </p:sp>
      <p:pic>
        <p:nvPicPr>
          <p:cNvPr id="4" name="Content Placeholder 3" descr="IMG_20161117_095101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43744" y="1527175"/>
            <a:ext cx="7620000" cy="4572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b="1" dirty="0" smtClean="0">
                <a:solidFill>
                  <a:srgbClr val="FF0000"/>
                </a:solidFill>
                <a:latin typeface="Times New Roman" pitchFamily="18" charset="0"/>
              </a:rPr>
              <a:t>Поклон публици </a:t>
            </a:r>
            <a:endParaRPr lang="en-US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61117_095359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786050" y="1571612"/>
            <a:ext cx="3710798" cy="4929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solidFill>
                  <a:srgbClr val="FF0000"/>
                </a:solidFill>
                <a:latin typeface="Times New Roman" pitchFamily="18" charset="0"/>
              </a:rPr>
              <a:t>Заједнички плес ,уз музику се лепше дружи </a:t>
            </a:r>
            <a:endParaRPr lang="en-US" sz="2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4" name="Content Placeholder 3" descr="IMG_20161117_10115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743744" y="1527175"/>
            <a:ext cx="3828256" cy="4572000"/>
          </a:xfrm>
        </p:spPr>
      </p:pic>
      <p:pic>
        <p:nvPicPr>
          <p:cNvPr id="5" name="Picture 4" descr="IMG_20161117_10113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500174"/>
            <a:ext cx="4286248" cy="46005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33</TotalTime>
  <Words>64</Words>
  <Application>Microsoft Office PowerPoint</Application>
  <PresentationFormat>On-screen Show (4:3)</PresentationFormat>
  <Paragraphs>14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Civic</vt:lpstr>
      <vt:lpstr>Вртић Невен </vt:lpstr>
      <vt:lpstr>Обележавамо Дан толеранције </vt:lpstr>
      <vt:lpstr>Припремамо се за  представу </vt:lpstr>
      <vt:lpstr>Припремамо се за  представу </vt:lpstr>
      <vt:lpstr>Лав и миш </vt:lpstr>
      <vt:lpstr>Поклон публици </vt:lpstr>
      <vt:lpstr>Заједнички плес ,уз музику се лепше дружи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Невен</dc:title>
  <dc:creator>KORISNIK</dc:creator>
  <cp:lastModifiedBy>Steva</cp:lastModifiedBy>
  <cp:revision>7</cp:revision>
  <dcterms:created xsi:type="dcterms:W3CDTF">2016-11-23T10:31:34Z</dcterms:created>
  <dcterms:modified xsi:type="dcterms:W3CDTF">2016-11-24T08:35:11Z</dcterms:modified>
</cp:coreProperties>
</file>