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2" name="Subtitle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86B5AB3-ACFF-4DBF-A521-A13AAC98CB7A}" type="datetimeFigureOut">
              <a:rPr lang="en-US" smtClean="0"/>
              <a:pPr/>
              <a:t>6/17/2015</a:t>
            </a:fld>
            <a:endParaRPr lang="en-US"/>
          </a:p>
        </p:txBody>
      </p:sp>
      <p:sp>
        <p:nvSpPr>
          <p:cNvPr id="20" name="Footer Placeholder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BE58429-98DA-4973-808A-8501B218F153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86B5AB3-ACFF-4DBF-A521-A13AAC98CB7A}" type="datetimeFigureOut">
              <a:rPr lang="en-US" smtClean="0"/>
              <a:pPr/>
              <a:t>6/17/2015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BE58429-98DA-4973-808A-8501B218F15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86B5AB3-ACFF-4DBF-A521-A13AAC98CB7A}" type="datetimeFigureOut">
              <a:rPr lang="en-US" smtClean="0"/>
              <a:pPr/>
              <a:t>6/17/2015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BE58429-98DA-4973-808A-8501B218F153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Rectangle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86B5AB3-ACFF-4DBF-A521-A13AAC98CB7A}" type="datetimeFigureOut">
              <a:rPr lang="en-US" smtClean="0"/>
              <a:pPr/>
              <a:t>6/17/2015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BE58429-98DA-4973-808A-8501B218F15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86B5AB3-ACFF-4DBF-A521-A13AAC98CB7A}" type="datetimeFigureOut">
              <a:rPr lang="en-US" smtClean="0"/>
              <a:pPr/>
              <a:t>6/17/2015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BE58429-98DA-4973-808A-8501B218F15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86B5AB3-ACFF-4DBF-A521-A13AAC98CB7A}" type="datetimeFigureOut">
              <a:rPr lang="en-US" smtClean="0"/>
              <a:pPr/>
              <a:t>6/17/2015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BE58429-98DA-4973-808A-8501B218F15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86B5AB3-ACFF-4DBF-A521-A13AAC98CB7A}" type="datetimeFigureOut">
              <a:rPr lang="en-US" smtClean="0"/>
              <a:pPr/>
              <a:t>6/17/2015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BE58429-98DA-4973-808A-8501B218F153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Rectangle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86B5AB3-ACFF-4DBF-A521-A13AAC98CB7A}" type="datetimeFigureOut">
              <a:rPr lang="en-US" smtClean="0"/>
              <a:pPr/>
              <a:t>6/17/2015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BE58429-98DA-4973-808A-8501B218F15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86B5AB3-ACFF-4DBF-A521-A13AAC98CB7A}" type="datetimeFigureOut">
              <a:rPr lang="en-US" smtClean="0"/>
              <a:pPr/>
              <a:t>6/17/2015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BE58429-98DA-4973-808A-8501B218F153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9" name="Flowchart: Process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Flowchart: Process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86B5AB3-ACFF-4DBF-A521-A13AAC98CB7A}" type="datetimeFigureOut">
              <a:rPr lang="en-US" smtClean="0"/>
              <a:pPr/>
              <a:t>6/17/2015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BE58429-98DA-4973-808A-8501B218F15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86B5AB3-ACFF-4DBF-A521-A13AAC98CB7A}" type="datetimeFigureOut">
              <a:rPr lang="en-US" smtClean="0"/>
              <a:pPr/>
              <a:t>6/17/2015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BE58429-98DA-4973-808A-8501B218F15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e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Donut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Title Placeholder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Text Placeholder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4" name="Date Placeholder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F86B5AB3-ACFF-4DBF-A521-A13AAC98CB7A}" type="datetimeFigureOut">
              <a:rPr lang="en-US" smtClean="0"/>
              <a:pPr/>
              <a:t>6/17/2015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en-US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0BE58429-98DA-4973-808A-8501B218F153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5" name="Rectangle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KORISNIK\Desktop\постери\NEVEN POSTE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00232" y="1500174"/>
            <a:ext cx="5969042" cy="4000528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3500430" y="5929330"/>
            <a:ext cx="36433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dirty="0" smtClean="0">
                <a:latin typeface="Times New Roman" pitchFamily="18" charset="0"/>
              </a:rPr>
              <a:t>Јун,2015.</a:t>
            </a:r>
            <a:endParaRPr lang="en-US" dirty="0">
              <a:latin typeface="Times New Roman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2976" y="274638"/>
            <a:ext cx="7790712" cy="1439850"/>
          </a:xfrm>
        </p:spPr>
        <p:txBody>
          <a:bodyPr>
            <a:noAutofit/>
          </a:bodyPr>
          <a:lstStyle/>
          <a:p>
            <a:pPr algn="just"/>
            <a:r>
              <a:rPr lang="ru-RU" sz="1400" dirty="0" smtClean="0">
                <a:latin typeface="Times New Roman" pitchFamily="18" charset="0"/>
              </a:rPr>
              <a:t>      Дана 11. јуна 2015. године, деца из вртића "Невен" са својим васпитачицама госпођама Љиљом Маринковић и Иваном Јовић, посетили су Храм покрова пресвете Богородице у Крушевцу.     Срдачно их је дочекао старешина храма отац Мирослав Пешић са братством, који су их благословили и помолили се Мајци Божијој за њихово здравље. Овом приликом приготовљени су скромни поклони, послужење и дружење у порти храма. Одушевљење је било обострано, а обећање да ће поново доћи неизоставно.-</a:t>
            </a:r>
            <a:r>
              <a:rPr lang="en-US" sz="1400" dirty="0" smtClean="0"/>
              <a:t>http://www.eparhijakrusevacka.com/deca-iz-vrtica-neven-u-pokrovskoj-crkvi/</a:t>
            </a:r>
            <a:endParaRPr lang="en-US" sz="1400" dirty="0">
              <a:latin typeface="Times New Roman" pitchFamily="18" charset="0"/>
            </a:endParaRPr>
          </a:p>
        </p:txBody>
      </p:sp>
      <p:pic>
        <p:nvPicPr>
          <p:cNvPr id="4" name="Content Placeholder 3" descr="4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571604" y="2071678"/>
            <a:ext cx="6786610" cy="3929090"/>
          </a:xfr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9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714480" y="1571612"/>
            <a:ext cx="6715172" cy="4643470"/>
          </a:xfr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14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785918" y="1428736"/>
            <a:ext cx="6643734" cy="4572032"/>
          </a:xfr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21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571604" y="1571612"/>
            <a:ext cx="6715172" cy="4865074"/>
          </a:xfr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29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428728" y="1285860"/>
            <a:ext cx="7143800" cy="5143536"/>
          </a:xfr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45920" y="428604"/>
            <a:ext cx="7498080" cy="1143000"/>
          </a:xfrm>
        </p:spPr>
        <p:txBody>
          <a:bodyPr>
            <a:normAutofit/>
          </a:bodyPr>
          <a:lstStyle/>
          <a:p>
            <a:r>
              <a:rPr lang="en-US" sz="2000" dirty="0" smtClean="0"/>
              <a:t>http://www.eparhijakrusevacka.com/deca-iz-vrtica-neven-u-pokrovskoj-crkvi/</a:t>
            </a:r>
            <a:endParaRPr lang="en-US" sz="2000" dirty="0"/>
          </a:p>
        </p:txBody>
      </p:sp>
      <p:pic>
        <p:nvPicPr>
          <p:cNvPr id="4" name="Content Placeholder 3" descr="33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785918" y="1500174"/>
            <a:ext cx="6715171" cy="4857784"/>
          </a:xfrm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olstice">
  <a:themeElements>
    <a:clrScheme name="Solstice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olstice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Solstice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28</TotalTime>
  <Words>96</Words>
  <Application>Microsoft Office PowerPoint</Application>
  <PresentationFormat>On-screen Show (4:3)</PresentationFormat>
  <Paragraphs>3</Paragraphs>
  <Slides>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8" baseType="lpstr">
      <vt:lpstr>Solstice</vt:lpstr>
      <vt:lpstr>Slide 1</vt:lpstr>
      <vt:lpstr>      Дана 11. јуна 2015. године, деца из вртића "Невен" са својим васпитачицама госпођама Љиљом Маринковић и Иваном Јовић, посетили су Храм покрова пресвете Богородице у Крушевцу.     Срдачно их је дочекао старешина храма отац Мирослав Пешић са братством, који су их благословили и помолили се Мајци Божијој за њихово здравље. Овом приликом приготовљени су скромни поклони, послужење и дружење у порти храма. Одушевљење је било обострано, а обећање да ће поново доћи неизоставно.-http://www.eparhijakrusevacka.com/deca-iz-vrtica-neven-u-pokrovskoj-crkvi/</vt:lpstr>
      <vt:lpstr>Slide 3</vt:lpstr>
      <vt:lpstr>Slide 4</vt:lpstr>
      <vt:lpstr>Slide 5</vt:lpstr>
      <vt:lpstr>Slide 6</vt:lpstr>
      <vt:lpstr>http://www.eparhijakrusevacka.com/deca-iz-vrtica-neven-u-pokrovskoj-crkvi/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KORISNIK</dc:creator>
  <cp:lastModifiedBy>KORISNIK</cp:lastModifiedBy>
  <cp:revision>6</cp:revision>
  <dcterms:created xsi:type="dcterms:W3CDTF">2015-06-17T07:15:37Z</dcterms:created>
  <dcterms:modified xsi:type="dcterms:W3CDTF">2015-06-17T07:50:50Z</dcterms:modified>
</cp:coreProperties>
</file>