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7C3929C-59CC-4E45-BBAC-B64F6A282CFC}" type="datetimeFigureOut">
              <a:rPr lang="en-US" smtClean="0"/>
              <a:pPr/>
              <a:t>6/16/2017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F659F0E-8140-41A9-8B34-57748A84F33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8101042" cy="1714512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B050"/>
                </a:solidFill>
                <a:latin typeface="Times New Roman" pitchFamily="18" charset="0"/>
              </a:rPr>
              <a:t>Пројекат </a:t>
            </a:r>
            <a:br>
              <a:rPr lang="sr-Cyrl-RS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sr-Cyrl-RS" b="1" i="1" dirty="0" smtClean="0">
                <a:solidFill>
                  <a:srgbClr val="00B050"/>
                </a:solidFill>
                <a:latin typeface="Times New Roman" pitchFamily="18" charset="0"/>
              </a:rPr>
              <a:t>Снажни од почетка</a:t>
            </a:r>
            <a:br>
              <a:rPr lang="sr-Cyrl-RS" b="1" i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sr-Cyrl-RS" b="1" i="1" dirty="0" smtClean="0">
                <a:solidFill>
                  <a:srgbClr val="00B050"/>
                </a:solidFill>
                <a:latin typeface="Times New Roman" pitchFamily="18" charset="0"/>
              </a:rPr>
              <a:t>-</a:t>
            </a:r>
            <a:r>
              <a:rPr lang="sr-Cyrl-RS" sz="2800" b="1" i="1" dirty="0" smtClean="0">
                <a:solidFill>
                  <a:srgbClr val="00B050"/>
                </a:solidFill>
                <a:latin typeface="Times New Roman" pitchFamily="18" charset="0"/>
              </a:rPr>
              <a:t>ПОСЕТА </a:t>
            </a:r>
            <a:r>
              <a:rPr lang="sr-Cyrl-RS" b="1" i="1" dirty="0" smtClean="0">
                <a:solidFill>
                  <a:srgbClr val="00B050"/>
                </a:solidFill>
                <a:latin typeface="Times New Roman" pitchFamily="18" charset="0"/>
              </a:rPr>
              <a:t> -</a:t>
            </a:r>
            <a:endParaRPr lang="en-US" sz="27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857364"/>
            <a:ext cx="785818" cy="888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786050" y="5857892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solidFill>
                  <a:srgbClr val="00B050"/>
                </a:solidFill>
                <a:latin typeface="Times New Roman" pitchFamily="18" charset="0"/>
              </a:rPr>
              <a:t>14.06.</a:t>
            </a:r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2017</a:t>
            </a:r>
            <a:r>
              <a:rPr lang="sr-Latn-RS" b="1" dirty="0" smtClean="0">
                <a:solidFill>
                  <a:srgbClr val="00B050"/>
                </a:solidFill>
                <a:latin typeface="Times New Roman" pitchFamily="18" charset="0"/>
              </a:rPr>
              <a:t>.</a:t>
            </a:r>
            <a:endParaRPr lang="sr-Cyrl-RS" b="1" dirty="0" smtClean="0">
              <a:solidFill>
                <a:srgbClr val="00B050"/>
              </a:solidFill>
              <a:latin typeface="Times New Roman" pitchFamily="18" charset="0"/>
            </a:endParaRPr>
          </a:p>
          <a:p>
            <a:pPr algn="ctr"/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Крушевац </a:t>
            </a:r>
            <a:endParaRPr lang="en-US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7" name="Picture 2" descr="C:\Users\KORISNIK\Desktop\лого и меморандум\logo_novi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9586" y="1714488"/>
            <a:ext cx="733439" cy="733439"/>
          </a:xfrm>
          <a:prstGeom prst="rect">
            <a:avLst/>
          </a:prstGeom>
          <a:noFill/>
        </p:spPr>
      </p:pic>
      <p:pic>
        <p:nvPicPr>
          <p:cNvPr id="9" name="Picture 2" descr="C:\Users\KORISNIK\Desktop\sshot-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2285992"/>
            <a:ext cx="5929354" cy="300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02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428736"/>
            <a:ext cx="6929486" cy="4929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357290" y="500042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Разговор о реализованим активностима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82660"/>
          </a:xfrm>
        </p:spPr>
        <p:txBody>
          <a:bodyPr>
            <a:normAutofit/>
          </a:bodyPr>
          <a:lstStyle/>
          <a:p>
            <a:pPr algn="just"/>
            <a:r>
              <a:rPr lang="sr-Cyrl-RS" sz="24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Повећање процента обухвата деце од 3године до укључивања у програм припреме за школу</a:t>
            </a:r>
            <a:endParaRPr lang="en-US" sz="2400" dirty="0">
              <a:solidFill>
                <a:srgbClr val="00B050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IMG_02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9" y="1447800"/>
            <a:ext cx="6643734" cy="4800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Планиране активности РП Установе и ГПР Установе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2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Срадња и размена мишљења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2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57753" y="1785926"/>
            <a:ext cx="3714776" cy="44624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 descr="IMG_02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785926"/>
            <a:ext cx="3524275" cy="4500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24</TotalTime>
  <Words>33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Solstice</vt:lpstr>
      <vt:lpstr>Пројекат  Снажни од почетка -ПОСЕТА  -</vt:lpstr>
      <vt:lpstr>Slide 2</vt:lpstr>
      <vt:lpstr>Повећање процента обухвата деце од 3године до укључивања у програм припреме за школу</vt:lpstr>
      <vt:lpstr>Планиране активности РП Установе и ГПР Установе</vt:lpstr>
      <vt:lpstr>Срадња и размена мишљења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Пројекат  Снажни од почетка Посета</dc:title>
  <dc:creator>KORISNIK</dc:creator>
  <cp:lastModifiedBy>KORISNIK</cp:lastModifiedBy>
  <cp:revision>3</cp:revision>
  <dcterms:created xsi:type="dcterms:W3CDTF">2017-06-16T05:54:34Z</dcterms:created>
  <dcterms:modified xsi:type="dcterms:W3CDTF">2017-06-16T06:26:29Z</dcterms:modified>
</cp:coreProperties>
</file>