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2" r:id="rId6"/>
    <p:sldId id="260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124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35F3D0-FCB2-4B27-A63B-8B5C45B144E1}" type="datetimeFigureOut">
              <a:rPr lang="en-US" smtClean="0"/>
              <a:pPr/>
              <a:t>10/17/2017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a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2BF1382-D392-45C0-A98D-0550AE1816D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35F3D0-FCB2-4B27-A63B-8B5C45B144E1}" type="datetimeFigureOut">
              <a:rPr lang="en-US" smtClean="0"/>
              <a:pPr/>
              <a:t>10/17/2017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72BF1382-D392-45C0-A98D-0550AE1816D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35F3D0-FCB2-4B27-A63B-8B5C45B144E1}" type="datetimeFigureOut">
              <a:rPr lang="en-US" smtClean="0"/>
              <a:pPr/>
              <a:t>10/17/2017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2BF1382-D392-45C0-A98D-0550AE1816D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2835F3D0-FCB2-4B27-A63B-8B5C45B144E1}" type="datetimeFigureOut">
              <a:rPr lang="en-US" smtClean="0"/>
              <a:pPr/>
              <a:t>10/17/2017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F1382-D392-45C0-A98D-0550AE1816D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Content Placeholder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35F3D0-FCB2-4B27-A63B-8B5C45B144E1}" type="datetimeFigureOut">
              <a:rPr lang="en-US" smtClean="0"/>
              <a:pPr/>
              <a:t>10/17/2017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Content Placeholder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Content Placeholder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Ova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a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72BF1382-D392-45C0-A98D-0550AE1816D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35F3D0-FCB2-4B27-A63B-8B5C45B144E1}" type="datetimeFigureOut">
              <a:rPr lang="en-US" smtClean="0"/>
              <a:pPr/>
              <a:t>10/17/2017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72BF1382-D392-45C0-A98D-0550AE1816D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35F3D0-FCB2-4B27-A63B-8B5C45B144E1}" type="datetimeFigureOut">
              <a:rPr lang="en-US" smtClean="0"/>
              <a:pPr/>
              <a:t>10/17/2017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2BF1382-D392-45C0-A98D-0550AE1816D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Content Placeholder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2BF1382-D392-45C0-A98D-0550AE1816D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35F3D0-FCB2-4B27-A63B-8B5C45B144E1}" type="datetimeFigureOut">
              <a:rPr lang="en-US" smtClean="0"/>
              <a:pPr/>
              <a:t>10/17/2017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traight Connector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a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72BF1382-D392-45C0-A98D-0550AE1816D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2835F3D0-FCB2-4B27-A63B-8B5C45B144E1}" type="datetimeFigureOut">
              <a:rPr lang="en-US" smtClean="0"/>
              <a:pPr/>
              <a:t>10/17/2017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35F3D0-FCB2-4B27-A63B-8B5C45B144E1}" type="datetimeFigureOut">
              <a:rPr lang="en-US" smtClean="0"/>
              <a:pPr/>
              <a:t>10/17/2017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F1382-D392-45C0-A98D-0550AE1816D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72BF1382-D392-45C0-A98D-0550AE1816D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35F3D0-FCB2-4B27-A63B-8B5C45B144E1}" type="datetimeFigureOut">
              <a:rPr lang="en-US" smtClean="0"/>
              <a:pPr/>
              <a:t>10/17/2017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2835F3D0-FCB2-4B27-A63B-8B5C45B144E1}" type="datetimeFigureOut">
              <a:rPr lang="en-US" smtClean="0"/>
              <a:pPr/>
              <a:t>10/17/2017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2BF1382-D392-45C0-A98D-0550AE1816D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571481"/>
            <a:ext cx="7772400" cy="1714511"/>
          </a:xfrm>
        </p:spPr>
        <p:txBody>
          <a:bodyPr/>
          <a:lstStyle/>
          <a:p>
            <a:r>
              <a:rPr lang="sr-Cyrl-RS" dirty="0" smtClean="0">
                <a:solidFill>
                  <a:srgbClr val="00B050"/>
                </a:solidFill>
                <a:latin typeface="Times New Roman" pitchFamily="18" charset="0"/>
              </a:rPr>
              <a:t>Вртић </a:t>
            </a:r>
            <a:r>
              <a:rPr lang="sr-Cyrl-RS" i="1" dirty="0" smtClean="0">
                <a:solidFill>
                  <a:srgbClr val="00B050"/>
                </a:solidFill>
                <a:latin typeface="Times New Roman" pitchFamily="18" charset="0"/>
              </a:rPr>
              <a:t>Лептирић</a:t>
            </a:r>
            <a:br>
              <a:rPr lang="sr-Cyrl-RS" i="1" dirty="0" smtClean="0">
                <a:solidFill>
                  <a:srgbClr val="00B050"/>
                </a:solidFill>
                <a:latin typeface="Times New Roman" pitchFamily="18" charset="0"/>
              </a:rPr>
            </a:br>
            <a:r>
              <a:rPr lang="sr-Cyrl-RS" i="1" dirty="0" smtClean="0">
                <a:solidFill>
                  <a:srgbClr val="00B050"/>
                </a:solidFill>
                <a:latin typeface="Times New Roman" pitchFamily="18" charset="0"/>
              </a:rPr>
              <a:t>Породични рам  </a:t>
            </a:r>
            <a:endParaRPr lang="en-US" i="1" dirty="0">
              <a:solidFill>
                <a:srgbClr val="00B050"/>
              </a:solidFill>
              <a:latin typeface="Times New Roman" pitchFamily="18" charset="0"/>
            </a:endParaRPr>
          </a:p>
        </p:txBody>
      </p:sp>
      <p:pic>
        <p:nvPicPr>
          <p:cNvPr id="4" name="Picture 3" descr="C:\Users\KORISNIK\Desktop\лого и меморандум\sshot-5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28794" y="3500438"/>
            <a:ext cx="5572164" cy="2428892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2714612" y="6429396"/>
            <a:ext cx="41434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Latn-RS" dirty="0" smtClean="0">
                <a:solidFill>
                  <a:schemeClr val="accent4">
                    <a:lumMod val="75000"/>
                  </a:schemeClr>
                </a:solidFill>
              </a:rPr>
              <a:t>2.10.2017.</a:t>
            </a:r>
            <a:endParaRPr lang="en-US" dirty="0">
              <a:solidFill>
                <a:schemeClr val="accent4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i="1" dirty="0" smtClean="0">
                <a:solidFill>
                  <a:srgbClr val="00B050"/>
                </a:solidFill>
                <a:latin typeface="Times New Roman" pitchFamily="18" charset="0"/>
              </a:rPr>
              <a:t>Породични рам </a:t>
            </a:r>
            <a:endParaRPr lang="en-US" dirty="0"/>
          </a:p>
        </p:txBody>
      </p:sp>
      <p:pic>
        <p:nvPicPr>
          <p:cNvPr id="4" name="Content Placeholder 3" descr="20171002_112836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505744" y="1527175"/>
            <a:ext cx="6096000" cy="4572000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i="1" dirty="0" smtClean="0">
                <a:solidFill>
                  <a:srgbClr val="00B050"/>
                </a:solidFill>
                <a:latin typeface="Times New Roman" pitchFamily="18" charset="0"/>
              </a:rPr>
              <a:t>Породични рам </a:t>
            </a:r>
            <a:endParaRPr lang="en-US" dirty="0"/>
          </a:p>
        </p:txBody>
      </p:sp>
      <p:pic>
        <p:nvPicPr>
          <p:cNvPr id="4" name="Content Placeholder 3" descr="20171002_112852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505744" y="1527175"/>
            <a:ext cx="6096000" cy="4572000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/>
              <a:t>Дека ,прича причу </a:t>
            </a:r>
            <a:endParaRPr lang="en-US" dirty="0"/>
          </a:p>
        </p:txBody>
      </p:sp>
      <p:pic>
        <p:nvPicPr>
          <p:cNvPr id="4" name="Content Placeholder 3" descr="image-0-02-04-9a248e5d6e73e897b7ae8f07266b7660c7d7fbf2446783ce0b3e1878f385792d-V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489744" y="1527175"/>
            <a:ext cx="8128000" cy="4572000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/>
              <a:t>Ово је мој дека </a:t>
            </a:r>
            <a:endParaRPr lang="en-US" dirty="0"/>
          </a:p>
        </p:txBody>
      </p:sp>
      <p:pic>
        <p:nvPicPr>
          <p:cNvPr id="4" name="Content Placeholder 3" descr="image-0-02-04-ff96ee78cd74d84a815cbf159405d9216f1f137f5f473b416e744757f7f653fd-V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489744" y="1527175"/>
            <a:ext cx="8128000" cy="4572000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/>
              <a:t>Бака,прича причу </a:t>
            </a:r>
            <a:endParaRPr lang="en-US" dirty="0"/>
          </a:p>
        </p:txBody>
      </p:sp>
      <p:pic>
        <p:nvPicPr>
          <p:cNvPr id="4" name="Content Placeholder 3" descr="image-0-02-04-a258d1f73b98ebbb4bde2ead273868739e8f0dc3cce0a8fdd9a142fe84938899-V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489744" y="1527175"/>
            <a:ext cx="8128000" cy="4572000"/>
          </a:xfr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c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ivic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11</TotalTime>
  <Words>18</Words>
  <Application>Microsoft Office PowerPoint</Application>
  <PresentationFormat>On-screen Show (4:3)</PresentationFormat>
  <Paragraphs>7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Civic</vt:lpstr>
      <vt:lpstr>Вртић Лептирић Породични рам  </vt:lpstr>
      <vt:lpstr>Породични рам </vt:lpstr>
      <vt:lpstr>Породични рам </vt:lpstr>
      <vt:lpstr>Дека ,прича причу </vt:lpstr>
      <vt:lpstr>Ово је мој дека </vt:lpstr>
      <vt:lpstr>Бака,прича причу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 Лептирић Породични рам</dc:title>
  <dc:creator>KORISNIK</dc:creator>
  <cp:lastModifiedBy>Steva</cp:lastModifiedBy>
  <cp:revision>2</cp:revision>
  <dcterms:created xsi:type="dcterms:W3CDTF">2017-10-12T07:26:43Z</dcterms:created>
  <dcterms:modified xsi:type="dcterms:W3CDTF">2017-10-17T06:04:35Z</dcterms:modified>
</cp:coreProperties>
</file>