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C79C932-1B22-4BE1-AD3A-6FE287CFA1AF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EFC794C-6FB3-489D-957C-9344B121CC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79C932-1B22-4BE1-AD3A-6FE287CFA1AF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FC794C-6FB3-489D-957C-9344B121CC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C79C932-1B22-4BE1-AD3A-6FE287CFA1AF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EFC794C-6FB3-489D-957C-9344B121CC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79C932-1B22-4BE1-AD3A-6FE287CFA1AF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EFC794C-6FB3-489D-957C-9344B121CC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79C932-1B22-4BE1-AD3A-6FE287CFA1AF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EFC794C-6FB3-489D-957C-9344B121CC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79C932-1B22-4BE1-AD3A-6FE287CFA1AF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FC794C-6FB3-489D-957C-9344B121CC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79C932-1B22-4BE1-AD3A-6FE287CFA1AF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FC794C-6FB3-489D-957C-9344B121CC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C79C932-1B22-4BE1-AD3A-6FE287CFA1AF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EFC794C-6FB3-489D-957C-9344B121CC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C79C932-1B22-4BE1-AD3A-6FE287CFA1AF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EFC794C-6FB3-489D-957C-9344B121CC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79C932-1B22-4BE1-AD3A-6FE287CFA1AF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FC794C-6FB3-489D-957C-9344B121CC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79C932-1B22-4BE1-AD3A-6FE287CFA1AF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FC794C-6FB3-489D-957C-9344B121CC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DC79C932-1B22-4BE1-AD3A-6FE287CFA1AF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8EFC794C-6FB3-489D-957C-9344B121CC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C:\Users\KORISNIK\Desktop\Pos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714620"/>
            <a:ext cx="8429684" cy="385762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57224" y="500042"/>
            <a:ext cx="7715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smtClean="0">
                <a:latin typeface="Times New Roman" pitchFamily="18" charset="0"/>
              </a:rPr>
              <a:t>Вртић </a:t>
            </a:r>
            <a:r>
              <a:rPr lang="sr-Cyrl-RS" sz="2400" b="1" i="1" smtClean="0">
                <a:latin typeface="Times New Roman" pitchFamily="18" charset="0"/>
              </a:rPr>
              <a:t>Колибр</a:t>
            </a:r>
            <a:r>
              <a:rPr lang="sr-Cyrl-RS" sz="2400" b="1" i="1" smtClean="0">
                <a:latin typeface="Times New Roman" pitchFamily="18" charset="0"/>
              </a:rPr>
              <a:t>и</a:t>
            </a:r>
            <a:endParaRPr lang="sr-Cyrl-RS" sz="2400" b="1" i="1" dirty="0" smtClean="0">
              <a:latin typeface="Times New Roman" pitchFamily="18" charset="0"/>
            </a:endParaRPr>
          </a:p>
          <a:p>
            <a:pPr algn="ctr"/>
            <a:endParaRPr lang="sr-Cyrl-RS" sz="2400" b="1" i="1" dirty="0" smtClean="0">
              <a:latin typeface="Times New Roman" pitchFamily="18" charset="0"/>
            </a:endParaRPr>
          </a:p>
          <a:p>
            <a:pPr algn="ctr"/>
            <a:endParaRPr lang="sr-Cyrl-RS" sz="2400" b="1" i="1" dirty="0" smtClean="0">
              <a:latin typeface="Times New Roman" pitchFamily="18" charset="0"/>
            </a:endParaRPr>
          </a:p>
          <a:p>
            <a:pPr algn="ctr"/>
            <a:r>
              <a:rPr lang="sr-Cyrl-RS" sz="2400" b="1" i="1" dirty="0" smtClean="0">
                <a:latin typeface="Times New Roman" pitchFamily="18" charset="0"/>
              </a:rPr>
              <a:t>  </a:t>
            </a:r>
            <a:endParaRPr lang="en-US" sz="2400" b="1" i="1" dirty="0">
              <a:latin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latin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</a:rPr>
              <a:t>Породица данас – изазови формирања идентитета и улога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14282" y="1357298"/>
            <a:ext cx="87154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</a:rPr>
              <a:t>Породица данас – изазови формирања идентитета и улога</a:t>
            </a:r>
            <a:endParaRPr 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58204" cy="1714488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/>
            </a:r>
            <a:br>
              <a:rPr lang="sr-Cyrl-RS" sz="1800" dirty="0" smtClean="0">
                <a:latin typeface="Times New Roman" pitchFamily="18" charset="0"/>
              </a:rPr>
            </a:br>
            <a:r>
              <a:rPr lang="sr-Cyrl-RS" sz="1800" dirty="0" smtClean="0">
                <a:latin typeface="Times New Roman" pitchFamily="18" charset="0"/>
              </a:rPr>
              <a:t/>
            </a:r>
            <a:br>
              <a:rPr lang="sr-Cyrl-RS" sz="1800" dirty="0" smtClean="0">
                <a:latin typeface="Times New Roman" pitchFamily="18" charset="0"/>
              </a:rPr>
            </a:br>
            <a:r>
              <a:rPr lang="sr-Cyrl-RS" sz="1800" dirty="0" smtClean="0">
                <a:latin typeface="Times New Roman" pitchFamily="18" charset="0"/>
              </a:rPr>
              <a:t/>
            </a:r>
            <a:br>
              <a:rPr lang="sr-Cyrl-RS" sz="1800" dirty="0" smtClean="0">
                <a:latin typeface="Times New Roman" pitchFamily="18" charset="0"/>
              </a:rPr>
            </a:br>
            <a:r>
              <a:rPr lang="sr-Cyrl-RS" sz="1800" dirty="0" smtClean="0">
                <a:latin typeface="Times New Roman" pitchFamily="18" charset="0"/>
              </a:rPr>
              <a:t/>
            </a:r>
            <a:br>
              <a:rPr lang="sr-Cyrl-RS" sz="1800" dirty="0" smtClean="0">
                <a:latin typeface="Times New Roman" pitchFamily="18" charset="0"/>
              </a:rPr>
            </a:br>
            <a:r>
              <a:rPr lang="sr-Cyrl-RS" sz="2700" b="1" dirty="0" smtClean="0">
                <a:latin typeface="Times New Roman" pitchFamily="18" charset="0"/>
              </a:rPr>
              <a:t>Проф др Зорица Кубурић</a:t>
            </a:r>
            <a:r>
              <a:rPr lang="ru-RU" sz="2700" b="1" dirty="0" smtClean="0">
                <a:latin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</a:rPr>
              <a:t> </a:t>
            </a:r>
            <a:r>
              <a:rPr lang="ru-RU" sz="2700" b="1" i="1" dirty="0" smtClean="0">
                <a:latin typeface="Times New Roman" pitchFamily="18" charset="0"/>
              </a:rPr>
              <a:t>Породица данас – изазови формирања идентитета и улога</a:t>
            </a:r>
            <a:r>
              <a:rPr lang="en-US" sz="2700" b="1" dirty="0" smtClean="0">
                <a:latin typeface="Times New Roman" pitchFamily="18" charset="0"/>
              </a:rPr>
              <a:t/>
            </a:r>
            <a:br>
              <a:rPr lang="en-US" sz="2700" b="1" dirty="0" smtClean="0">
                <a:latin typeface="Times New Roman" pitchFamily="18" charset="0"/>
              </a:rPr>
            </a:br>
            <a:endParaRPr lang="en-US" sz="27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_15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3042" y="1428736"/>
            <a:ext cx="6034616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501122" cy="1285860"/>
          </a:xfrm>
        </p:spPr>
        <p:txBody>
          <a:bodyPr>
            <a:normAutofit/>
          </a:bodyPr>
          <a:lstStyle/>
          <a:p>
            <a:pPr algn="ctr"/>
            <a:r>
              <a:rPr lang="sr-Cyrl-RS" sz="2000" b="1" dirty="0" smtClean="0">
                <a:latin typeface="Times New Roman" pitchFamily="18" charset="0"/>
              </a:rPr>
              <a:t>Уводну реч о потребама и проблемима  породице данас, дала је психолог Установе  Марија Средојевић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_15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646238"/>
            <a:ext cx="6034616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i="1" dirty="0" smtClean="0"/>
              <a:t/>
            </a:r>
            <a:br>
              <a:rPr lang="ru-RU" sz="2800" i="1" dirty="0" smtClean="0"/>
            </a:br>
            <a:r>
              <a:rPr lang="ru-RU" sz="2800" i="1" dirty="0" smtClean="0"/>
              <a:t/>
            </a:r>
            <a:br>
              <a:rPr lang="ru-RU" sz="2800" i="1" dirty="0" smtClean="0"/>
            </a:br>
            <a:r>
              <a:rPr lang="ru-RU" sz="2700" b="1" i="1" dirty="0" smtClean="0">
                <a:latin typeface="Times New Roman" pitchFamily="18" charset="0"/>
              </a:rPr>
              <a:t>Породица</a:t>
            </a:r>
            <a:r>
              <a:rPr lang="ru-RU" sz="2800" b="1" i="1" dirty="0" smtClean="0"/>
              <a:t> данас – изазови формирања идентитета и улога</a:t>
            </a:r>
            <a:r>
              <a:rPr lang="en-US" sz="2800" b="1" i="1" dirty="0" smtClean="0"/>
              <a:t/>
            </a:r>
            <a:br>
              <a:rPr lang="en-US" sz="2800" b="1" i="1" dirty="0" smtClean="0"/>
            </a:br>
            <a:endParaRPr lang="en-US" sz="2800" b="1" i="1" dirty="0">
              <a:latin typeface="Times New Roman" pitchFamily="18" charset="0"/>
            </a:endParaRPr>
          </a:p>
        </p:txBody>
      </p:sp>
      <p:pic>
        <p:nvPicPr>
          <p:cNvPr id="4" name="Content Placeholder 3" descr="IMG_15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2285992"/>
            <a:ext cx="4017851" cy="3211522"/>
          </a:xfrm>
        </p:spPr>
      </p:pic>
      <p:pic>
        <p:nvPicPr>
          <p:cNvPr id="5" name="Picture 4" descr="IMG_15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714488"/>
            <a:ext cx="4143404" cy="33218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</a:rPr>
              <a:t>Породица данас – изазови формирања идентитета и улога</a:t>
            </a:r>
            <a:endParaRPr lang="en-US" sz="2400" dirty="0"/>
          </a:p>
        </p:txBody>
      </p:sp>
      <p:pic>
        <p:nvPicPr>
          <p:cNvPr id="6" name="Content Placeholder 5" descr="IMG_15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2214554"/>
            <a:ext cx="3843851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15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2000240"/>
            <a:ext cx="4286247" cy="32146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000" b="1" dirty="0" smtClean="0">
                <a:latin typeface="Times New Roman" pitchFamily="18" charset="0"/>
              </a:rPr>
              <a:t>Студенти и професор Високе струковне школе за образовање васпитача  из Крушевца ,драги сарадници 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_15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646238"/>
            <a:ext cx="6034616" cy="452596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253536"/>
            <a:ext cx="8429684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000" b="1" dirty="0" smtClean="0">
                <a:latin typeface="Times New Roman" pitchFamily="18" charset="0"/>
              </a:rPr>
              <a:t>Педагог Установе  са студентима ,након предавања и размене мишљења о презентованој теми </a:t>
            </a:r>
            <a:r>
              <a:rPr lang="sr-Cyrl-RS" sz="2000" b="1" i="1" dirty="0" smtClean="0">
                <a:latin typeface="Times New Roman" pitchFamily="18" charset="0"/>
              </a:rPr>
              <a:t> </a:t>
            </a:r>
            <a:endParaRPr lang="en-US" sz="2000" b="1" i="1" dirty="0">
              <a:latin typeface="Times New Roman" pitchFamily="18" charset="0"/>
            </a:endParaRPr>
          </a:p>
        </p:txBody>
      </p:sp>
      <p:pic>
        <p:nvPicPr>
          <p:cNvPr id="4" name="Content Placeholder 3" descr="IMG_15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646238"/>
            <a:ext cx="6034616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000" b="1" dirty="0" smtClean="0">
                <a:latin typeface="Times New Roman" pitchFamily="18" charset="0"/>
              </a:rPr>
              <a:t>Задовољство након успешно обављеног задатка,колеге психолози  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5" name="Content Placeholder 4" descr="IMG_15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643050"/>
            <a:ext cx="6034616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46</TotalTime>
  <Words>77</Words>
  <Application>Microsoft Office PowerPoint</Application>
  <PresentationFormat>On-screen Show (4:3)</PresentationFormat>
  <Paragraphs>13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Foundry</vt:lpstr>
      <vt:lpstr>Slide 1</vt:lpstr>
      <vt:lpstr>    Проф др Зорица Кубурић  Породица данас – изазови формирања идентитета и улога </vt:lpstr>
      <vt:lpstr>Уводну реч о потребама и проблемима  породице данас, дала је психолог Установе  Марија Средојевић</vt:lpstr>
      <vt:lpstr>  Породица данас – изазови формирања идентитета и улога </vt:lpstr>
      <vt:lpstr>Породица данас – изазови формирања идентитета и улога</vt:lpstr>
      <vt:lpstr>Студенти и професор Високе струковне школе за образовање васпитача  из Крушевца ,драги сарадници </vt:lpstr>
      <vt:lpstr>Педагог Установе  са студентима ,након предавања и размене мишљења о презентованој теми  </vt:lpstr>
      <vt:lpstr>Задовољство након успешно обављеног задатка,колеге психолози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7</cp:revision>
  <dcterms:created xsi:type="dcterms:W3CDTF">2015-10-08T22:19:40Z</dcterms:created>
  <dcterms:modified xsi:type="dcterms:W3CDTF">2015-10-12T11:38:12Z</dcterms:modified>
</cp:coreProperties>
</file>