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159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3BACF7-2EE5-4389-8A58-F3C2D60A1A3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E3F3C1D-4E68-43D3-B26B-B13F173834D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4480" y="428604"/>
            <a:ext cx="7072362" cy="3214710"/>
          </a:xfrm>
        </p:spPr>
        <p:txBody>
          <a:bodyPr>
            <a:normAutofit/>
          </a:bodyPr>
          <a:lstStyle/>
          <a:p>
            <a:pPr algn="ctr"/>
            <a:r>
              <a:rPr lang="sr-Latn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Latn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Latn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Породица место где све почиње,</a:t>
            </a:r>
            <a:br>
              <a:rPr lang="sr-Latn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Latn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 љубав се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никада не завршава</a:t>
            </a:r>
            <a:r>
              <a:rPr lang="sr-Cyrl-C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786454"/>
            <a:ext cx="6172200" cy="588468"/>
          </a:xfrm>
        </p:spPr>
        <p:txBody>
          <a:bodyPr/>
          <a:lstStyle/>
          <a:p>
            <a:pPr algn="ctr"/>
            <a:r>
              <a:rPr lang="sr-Latn-RS" dirty="0" smtClean="0"/>
              <a:t>21.12.2017.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85728"/>
            <a:ext cx="464347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KORISNIK\Desktop\лого и меморандум\Bise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786190"/>
            <a:ext cx="2857475" cy="1813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43890" cy="1296974"/>
          </a:xfrm>
        </p:spPr>
        <p:txBody>
          <a:bodyPr>
            <a:noAutofit/>
          </a:bodyPr>
          <a:lstStyle/>
          <a:p>
            <a:pPr algn="ctr"/>
            <a:r>
              <a:rPr lang="sr-Cyrl-RS" sz="2400" b="1" dirty="0" smtClean="0"/>
              <a:t>Р</a:t>
            </a:r>
            <a:r>
              <a:rPr lang="sr-Cyrl-CS" sz="2000" b="1" dirty="0" smtClean="0">
                <a:latin typeface="Times New Roman" pitchFamily="18" charset="0"/>
              </a:rPr>
              <a:t>адионици за децу и родитеље </a:t>
            </a:r>
            <a:br>
              <a:rPr lang="sr-Cyrl-CS" sz="2000" b="1" dirty="0" smtClean="0">
                <a:latin typeface="Times New Roman" pitchFamily="18" charset="0"/>
              </a:rPr>
            </a:br>
            <a:r>
              <a:rPr lang="sr-Cyrl-CS" sz="2000" b="1" dirty="0" smtClean="0">
                <a:latin typeface="Times New Roman" pitchFamily="18" charset="0"/>
              </a:rPr>
              <a:t> </a:t>
            </a:r>
            <a:r>
              <a:rPr lang="sr-Latn-RS" sz="2000" b="1" i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i="1" dirty="0" smtClean="0">
                <a:latin typeface="Times New Roman" pitchFamily="18" charset="0"/>
              </a:rPr>
              <a:t>никада не завршава</a:t>
            </a:r>
            <a:r>
              <a:rPr lang="sr-Cyrl-CS" sz="2000" b="1" i="1" dirty="0" smtClean="0">
                <a:latin typeface="Times New Roman" pitchFamily="18" charset="0"/>
              </a:rPr>
              <a:t>  </a:t>
            </a:r>
            <a:r>
              <a:rPr lang="en-US" sz="2000" b="1" i="1" dirty="0" smtClean="0">
                <a:latin typeface="Times New Roman" pitchFamily="18" charset="0"/>
              </a:rPr>
              <a:t/>
            </a:r>
            <a:br>
              <a:rPr lang="en-US" sz="2000" b="1" i="1" dirty="0" smtClean="0">
                <a:latin typeface="Times New Roman" pitchFamily="18" charset="0"/>
              </a:rPr>
            </a:br>
            <a:endParaRPr lang="en-US" sz="20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DSC_005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115328" cy="1143000"/>
          </a:xfrm>
        </p:spPr>
        <p:txBody>
          <a:bodyPr>
            <a:normAutofit/>
          </a:bodyPr>
          <a:lstStyle/>
          <a:p>
            <a:r>
              <a:rPr lang="sr-Latn-RS" sz="2000" b="1" i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i="1" dirty="0" smtClean="0">
                <a:latin typeface="Times New Roman" pitchFamily="18" charset="0"/>
              </a:rPr>
              <a:t>никада не завршава</a:t>
            </a:r>
            <a:endParaRPr lang="en-US" sz="2000" b="1" i="1" dirty="0"/>
          </a:p>
        </p:txBody>
      </p:sp>
      <p:pic>
        <p:nvPicPr>
          <p:cNvPr id="4" name="Content Placeholder 3" descr="DSC_006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r>
              <a:rPr lang="sr-Latn-RS" sz="2000" b="1" i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i="1" dirty="0" smtClean="0">
                <a:latin typeface="Times New Roman" pitchFamily="18" charset="0"/>
              </a:rPr>
              <a:t>никада не завршава</a:t>
            </a:r>
            <a:endParaRPr lang="en-US" sz="2000" b="1" dirty="0"/>
          </a:p>
        </p:txBody>
      </p:sp>
      <p:pic>
        <p:nvPicPr>
          <p:cNvPr id="4" name="Content Placeholder 3" descr="DSC_006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329642" cy="1143000"/>
          </a:xfrm>
        </p:spPr>
        <p:txBody>
          <a:bodyPr>
            <a:normAutofit/>
          </a:bodyPr>
          <a:lstStyle/>
          <a:p>
            <a:r>
              <a:rPr lang="sr-Latn-RS" sz="2000" b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dirty="0" smtClean="0">
                <a:latin typeface="Times New Roman" pitchFamily="18" charset="0"/>
              </a:rPr>
              <a:t>никада не завршава</a:t>
            </a:r>
            <a:endParaRPr lang="en-US" sz="2000" b="1" dirty="0"/>
          </a:p>
        </p:txBody>
      </p:sp>
      <p:pic>
        <p:nvPicPr>
          <p:cNvPr id="4" name="Content Placeholder 3" descr="DSC_008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857364"/>
            <a:ext cx="7286676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29684" cy="1143000"/>
          </a:xfrm>
        </p:spPr>
        <p:txBody>
          <a:bodyPr>
            <a:normAutofit/>
          </a:bodyPr>
          <a:lstStyle/>
          <a:p>
            <a:pPr algn="ctr"/>
            <a:r>
              <a:rPr lang="sr-Latn-RS" sz="2000" b="1" i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i="1" dirty="0" smtClean="0">
                <a:latin typeface="Times New Roman" pitchFamily="18" charset="0"/>
              </a:rPr>
              <a:t>никада не завршава</a:t>
            </a:r>
            <a:endParaRPr lang="en-US" sz="2000" b="1" dirty="0"/>
          </a:p>
        </p:txBody>
      </p:sp>
      <p:pic>
        <p:nvPicPr>
          <p:cNvPr id="4" name="Content Placeholder 3" descr="DSC_007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857364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>
            <a:normAutofit/>
          </a:bodyPr>
          <a:lstStyle/>
          <a:p>
            <a:r>
              <a:rPr lang="sr-Latn-RS" sz="2000" b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dirty="0" smtClean="0">
                <a:latin typeface="Times New Roman" pitchFamily="18" charset="0"/>
              </a:rPr>
              <a:t>никада не завршава</a:t>
            </a:r>
            <a:endParaRPr lang="en-US" sz="2000" b="1" dirty="0"/>
          </a:p>
        </p:txBody>
      </p:sp>
      <p:pic>
        <p:nvPicPr>
          <p:cNvPr id="4" name="Content Placeholder 3" descr="DSC_007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858280" cy="1143000"/>
          </a:xfrm>
        </p:spPr>
        <p:txBody>
          <a:bodyPr>
            <a:normAutofit/>
          </a:bodyPr>
          <a:lstStyle/>
          <a:p>
            <a:pPr algn="ctr"/>
            <a:r>
              <a:rPr lang="sr-Latn-RS" sz="2000" b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dirty="0" smtClean="0">
                <a:latin typeface="Times New Roman" pitchFamily="18" charset="0"/>
              </a:rPr>
              <a:t>никада не завршава</a:t>
            </a:r>
            <a:endParaRPr lang="en-US" sz="2000" b="1" dirty="0"/>
          </a:p>
        </p:txBody>
      </p:sp>
      <p:pic>
        <p:nvPicPr>
          <p:cNvPr id="4" name="Content Placeholder 3" descr="DSC_007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714488"/>
            <a:ext cx="3071834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0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643050"/>
            <a:ext cx="3214710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643998" cy="1143000"/>
          </a:xfrm>
        </p:spPr>
        <p:txBody>
          <a:bodyPr>
            <a:normAutofit/>
          </a:bodyPr>
          <a:lstStyle/>
          <a:p>
            <a:pPr algn="ctr"/>
            <a:r>
              <a:rPr lang="sr-Latn-RS" sz="2000" b="1" i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i="1" dirty="0" smtClean="0">
                <a:latin typeface="Times New Roman" pitchFamily="18" charset="0"/>
              </a:rPr>
              <a:t>никада не завршава</a:t>
            </a:r>
            <a:endParaRPr lang="en-US" sz="2000" b="1" dirty="0"/>
          </a:p>
        </p:txBody>
      </p:sp>
      <p:pic>
        <p:nvPicPr>
          <p:cNvPr id="4" name="Content Placeholder 3" descr="DSC_007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643998" cy="1143000"/>
          </a:xfrm>
        </p:spPr>
        <p:txBody>
          <a:bodyPr>
            <a:normAutofit/>
          </a:bodyPr>
          <a:lstStyle/>
          <a:p>
            <a:r>
              <a:rPr lang="sr-Latn-RS" sz="2000" b="1" i="1" dirty="0" smtClean="0">
                <a:latin typeface="Times New Roman" pitchFamily="18" charset="0"/>
              </a:rPr>
              <a:t>Породица место где све почиње,а љубав се </a:t>
            </a:r>
            <a:r>
              <a:rPr lang="sr-Cyrl-RS" sz="2000" b="1" i="1" dirty="0" smtClean="0">
                <a:latin typeface="Times New Roman" pitchFamily="18" charset="0"/>
              </a:rPr>
              <a:t>никада не завршава</a:t>
            </a:r>
            <a:endParaRPr lang="en-US" sz="2000" i="1" dirty="0"/>
          </a:p>
        </p:txBody>
      </p:sp>
      <p:pic>
        <p:nvPicPr>
          <p:cNvPr id="4" name="Content Placeholder 3" descr="DSC_008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571612"/>
            <a:ext cx="3643338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0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643050"/>
            <a:ext cx="3071834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87</TotalTime>
  <Words>88</Words>
  <Application>Microsoft Office PowerPoint</Application>
  <PresentationFormat>On-screen Show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Oriel</vt:lpstr>
      <vt:lpstr>  Породица место где све почиње, а љубав се никада не завршава   </vt:lpstr>
      <vt:lpstr>Радионици за децу и родитеље   Породица место где све почиње,а љубав се никада не завршава   </vt:lpstr>
      <vt:lpstr>Породица место где све почиње,а љубав се никада не завршава</vt:lpstr>
      <vt:lpstr>Породица место где све почиње,а љубав се никада не завршава</vt:lpstr>
      <vt:lpstr>Породица место где све почиње,а љубав се никада не завршава</vt:lpstr>
      <vt:lpstr>Породица место где све почиње,а љубав се никада не завршава</vt:lpstr>
      <vt:lpstr>Породица место где све почиње,а љубав се никада не завршава</vt:lpstr>
      <vt:lpstr>Породица место где све почиње,а љубав се никада не завршава</vt:lpstr>
      <vt:lpstr>Породица место где све почиње,а љубав се никада не завршава</vt:lpstr>
      <vt:lpstr>Породица место где све почиње,а љубав се никада не завршава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Породица место где све почиње, а љубав се никада не завршава</dc:title>
  <dc:creator>KORISNIK</dc:creator>
  <cp:lastModifiedBy>KORISNIK</cp:lastModifiedBy>
  <cp:revision>13</cp:revision>
  <dcterms:created xsi:type="dcterms:W3CDTF">2017-12-22T09:41:19Z</dcterms:created>
  <dcterms:modified xsi:type="dcterms:W3CDTF">2017-12-25T07:58:05Z</dcterms:modified>
</cp:coreProperties>
</file>