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B82DF-ED38-48CF-B949-1D874DE2DF25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5D428-B0EE-458D-8E9C-12B625F307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5D428-B0EE-458D-8E9C-12B625F307B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3B45AE6-4944-4F7E-9C86-40CD6E4A1ACA}" type="datetimeFigureOut">
              <a:rPr lang="en-US" smtClean="0"/>
              <a:pPr/>
              <a:t>10/7/2016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557BCA1-AF5F-4E7E-8556-2C17B2E745A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Вртић Пчелица 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214554"/>
            <a:ext cx="7406640" cy="2857520"/>
          </a:xfrm>
        </p:spPr>
        <p:txBody>
          <a:bodyPr>
            <a:normAutofit lnSpcReduction="10000"/>
          </a:bodyPr>
          <a:lstStyle/>
          <a:p>
            <a:pPr algn="ctr"/>
            <a:endParaRPr lang="sr-Cyrl-RS" sz="48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4800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Дечја недеља </a:t>
            </a:r>
          </a:p>
          <a:p>
            <a:pPr algn="ctr"/>
            <a:r>
              <a:rPr lang="sr-Cyrl-RS" sz="4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Подршка породици </a:t>
            </a:r>
          </a:p>
          <a:p>
            <a:pPr algn="ctr"/>
            <a:r>
              <a:rPr lang="sr-Cyrl-RS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Саветодавни рад са родитељима </a:t>
            </a:r>
            <a:endParaRPr lang="en-US" sz="36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5857892"/>
            <a:ext cx="3286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Октобар ,2016.год.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Годишњи план рада Установе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Сарадња са породицом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1447800"/>
            <a:ext cx="7786742" cy="480060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</a:rPr>
              <a:t>Дилеме родитеља везане за развој и напредовање деце;</a:t>
            </a:r>
            <a:endParaRPr lang="en-US" dirty="0" smtClean="0">
              <a:latin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</a:rPr>
              <a:t>васпитни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поступци</a:t>
            </a:r>
            <a:r>
              <a:rPr lang="en-US" dirty="0" smtClean="0">
                <a:latin typeface="Times New Roman" pitchFamily="18" charset="0"/>
              </a:rPr>
              <a:t>;</a:t>
            </a:r>
          </a:p>
          <a:p>
            <a:pPr algn="just"/>
            <a:r>
              <a:rPr lang="en-US" dirty="0" err="1" smtClean="0">
                <a:latin typeface="Times New Roman" pitchFamily="18" charset="0"/>
              </a:rPr>
              <a:t>промене</a:t>
            </a:r>
            <a:r>
              <a:rPr lang="en-US" dirty="0" smtClean="0">
                <a:latin typeface="Times New Roman" pitchFamily="18" charset="0"/>
              </a:rPr>
              <a:t> у </a:t>
            </a:r>
            <a:r>
              <a:rPr lang="en-US" dirty="0" err="1" smtClean="0">
                <a:latin typeface="Times New Roman" pitchFamily="18" charset="0"/>
              </a:rPr>
              <a:t>понашању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деце</a:t>
            </a:r>
            <a:r>
              <a:rPr lang="en-US" dirty="0" smtClean="0">
                <a:latin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</a:rPr>
              <a:t>упућивање родитеља на остваривање права из области социјалне заштите/друштвене бриге о деци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</a:rPr>
              <a:t>Подршка стручних сарадника у зависности од врсте потребе родитеља и деце.</a:t>
            </a:r>
            <a:endParaRPr lang="en-US" dirty="0" smtClean="0">
              <a:latin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Саветодавни рад са родитељима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25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1142984"/>
            <a:ext cx="6956447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Саветодавни рад са родитељима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4" name="Content Placeholder 3" descr="IMG_25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Саветодавни рад са родитељима </a:t>
            </a:r>
            <a: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en-US" sz="4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endParaRPr lang="en-US" dirty="0"/>
          </a:p>
        </p:txBody>
      </p:sp>
      <p:pic>
        <p:nvPicPr>
          <p:cNvPr id="6" name="Content Placeholder 5" descr="IMG_25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428736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Дечја недеља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76" y="1142984"/>
            <a:ext cx="7786742" cy="510541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sr-Cyrl-RS" sz="4700" b="1" i="1" dirty="0" smtClean="0">
                <a:latin typeface="Times New Roman" pitchFamily="18" charset="0"/>
              </a:rPr>
              <a:t>Дан отворених врата</a:t>
            </a:r>
            <a:endParaRPr lang="sr-Cyrl-RS" sz="4700" b="1" dirty="0" smtClean="0">
              <a:latin typeface="Times New Roman" pitchFamily="18" charset="0"/>
            </a:endParaRPr>
          </a:p>
          <a:p>
            <a:pPr algn="ctr">
              <a:buNone/>
            </a:pPr>
            <a:r>
              <a:rPr lang="en-US" dirty="0" err="1" smtClean="0">
                <a:latin typeface="Times New Roman" pitchFamily="18" charset="0"/>
              </a:rPr>
              <a:t>Стучни</a:t>
            </a:r>
            <a:r>
              <a:rPr lang="en-US" dirty="0" smtClean="0">
                <a:latin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</a:rPr>
              <a:t>сарадници</a:t>
            </a:r>
            <a:r>
              <a:rPr lang="sr-Cyrl-RS" dirty="0" smtClean="0">
                <a:latin typeface="Times New Roman" pitchFamily="18" charset="0"/>
              </a:rPr>
              <a:t> у вртићима</a:t>
            </a:r>
          </a:p>
          <a:p>
            <a:pPr algn="ctr">
              <a:buNone/>
            </a:pPr>
            <a:r>
              <a:rPr lang="sr-Cyrl-RS" dirty="0" smtClean="0">
                <a:latin typeface="Times New Roman" pitchFamily="18" charset="0"/>
              </a:rPr>
              <a:t>  </a:t>
            </a:r>
            <a:endParaRPr lang="en-US" i="1" dirty="0" smtClean="0">
              <a:latin typeface="Times New Roman" pitchFamily="18" charset="0"/>
            </a:endParaRPr>
          </a:p>
          <a:p>
            <a:r>
              <a:rPr lang="sr-Cyrl-RS" b="1" i="1" dirty="0" smtClean="0">
                <a:latin typeface="Times New Roman" pitchFamily="18" charset="0"/>
              </a:rPr>
              <a:t>Пчелица</a:t>
            </a:r>
            <a:r>
              <a:rPr lang="sr-Cyrl-RS" b="1" dirty="0" smtClean="0">
                <a:latin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</a:rPr>
              <a:t>-С.Миладиновић,педагог</a:t>
            </a:r>
            <a:endParaRPr lang="en-US" dirty="0" smtClean="0">
              <a:latin typeface="Times New Roman" pitchFamily="18" charset="0"/>
            </a:endParaRPr>
          </a:p>
          <a:p>
            <a:r>
              <a:rPr lang="sr-Cyrl-RS" b="1" i="1" dirty="0" smtClean="0">
                <a:latin typeface="Times New Roman" pitchFamily="18" charset="0"/>
              </a:rPr>
              <a:t>Голуб мира </a:t>
            </a:r>
            <a:r>
              <a:rPr lang="ru-RU" b="1" dirty="0" smtClean="0">
                <a:latin typeface="Times New Roman" pitchFamily="18" charset="0"/>
              </a:rPr>
              <a:t>-М.Средојевић,психолог</a:t>
            </a:r>
            <a:endParaRPr lang="en-US" dirty="0" smtClean="0">
              <a:latin typeface="Times New Roman" pitchFamily="18" charset="0"/>
            </a:endParaRPr>
          </a:p>
          <a:p>
            <a:r>
              <a:rPr lang="sr-Cyrl-RS" b="1" i="1" dirty="0" smtClean="0">
                <a:latin typeface="Times New Roman" pitchFamily="18" charset="0"/>
              </a:rPr>
              <a:t>Лептирић</a:t>
            </a:r>
            <a:r>
              <a:rPr lang="ru-RU" b="1" dirty="0" smtClean="0">
                <a:latin typeface="Times New Roman" pitchFamily="18" charset="0"/>
              </a:rPr>
              <a:t>-Д.Дунђеровић,логопед</a:t>
            </a:r>
            <a:endParaRPr lang="en-US" dirty="0" smtClean="0">
              <a:latin typeface="Times New Roman" pitchFamily="18" charset="0"/>
            </a:endParaRPr>
          </a:p>
          <a:p>
            <a:r>
              <a:rPr lang="sr-Cyrl-RS" b="1" i="1" dirty="0" smtClean="0">
                <a:latin typeface="Times New Roman" pitchFamily="18" charset="0"/>
              </a:rPr>
              <a:t>В.Јурић</a:t>
            </a:r>
            <a:r>
              <a:rPr lang="ru-RU" b="1" i="1" dirty="0" smtClean="0">
                <a:latin typeface="Times New Roman" pitchFamily="18" charset="0"/>
              </a:rPr>
              <a:t>-</a:t>
            </a:r>
            <a:r>
              <a:rPr lang="ru-RU" b="1" dirty="0" smtClean="0">
                <a:latin typeface="Times New Roman" pitchFamily="18" charset="0"/>
              </a:rPr>
              <a:t>Љ.Јовановић</a:t>
            </a:r>
            <a:r>
              <a:rPr lang="sr-Cyrl-RS" b="1" dirty="0" smtClean="0">
                <a:latin typeface="Times New Roman" pitchFamily="18" charset="0"/>
              </a:rPr>
              <a:t>,психолог</a:t>
            </a:r>
            <a:endParaRPr lang="en-US" dirty="0" smtClean="0">
              <a:latin typeface="Times New Roman" pitchFamily="18" charset="0"/>
            </a:endParaRPr>
          </a:p>
          <a:p>
            <a:r>
              <a:rPr lang="sr-Cyrl-RS" b="1" i="1" dirty="0" smtClean="0">
                <a:latin typeface="Times New Roman" pitchFamily="18" charset="0"/>
              </a:rPr>
              <a:t>Дечји клуб</a:t>
            </a:r>
            <a:r>
              <a:rPr lang="sr-Cyrl-RS" b="1" dirty="0" smtClean="0">
                <a:latin typeface="Times New Roman" pitchFamily="18" charset="0"/>
              </a:rPr>
              <a:t>-Д.Живковић,координатор у реализацији ППП-сарадник</a:t>
            </a:r>
          </a:p>
          <a:p>
            <a:r>
              <a:rPr lang="sr-Cyrl-RS" b="1" dirty="0" smtClean="0">
                <a:latin typeface="Times New Roman" pitchFamily="18" charset="0"/>
              </a:rPr>
              <a:t>Пчелица –М.Зорнић,нутрициониста-сарадник</a:t>
            </a:r>
            <a:endParaRPr lang="en-US" dirty="0" smtClean="0">
              <a:latin typeface="Times New Roman" pitchFamily="18" charset="0"/>
            </a:endParaRPr>
          </a:p>
          <a:p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</TotalTime>
  <Words>102</Words>
  <Application>Microsoft Office PowerPoint</Application>
  <PresentationFormat>On-screen Show (4:3)</PresentationFormat>
  <Paragraphs>26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Solstice</vt:lpstr>
      <vt:lpstr>Вртић Пчелица </vt:lpstr>
      <vt:lpstr>Годишњи план рада Установе Сарадња са породицом </vt:lpstr>
      <vt:lpstr>Саветодавни рад са родитељима  </vt:lpstr>
      <vt:lpstr>Саветодавни рад са родитељима  </vt:lpstr>
      <vt:lpstr>Саветодавни рад са родитељима  </vt:lpstr>
      <vt:lpstr>Дечја недеља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Пчелица</dc:title>
  <dc:creator>KORISNIK</dc:creator>
  <cp:lastModifiedBy>Steva</cp:lastModifiedBy>
  <cp:revision>9</cp:revision>
  <dcterms:created xsi:type="dcterms:W3CDTF">2016-10-06T19:32:44Z</dcterms:created>
  <dcterms:modified xsi:type="dcterms:W3CDTF">2016-10-07T09:46:19Z</dcterms:modified>
</cp:coreProperties>
</file>