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412" autoAdjust="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904875" y="3648075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904875" y="3648075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A27E80B-3E1E-4453-B685-913C68EDA977}" type="datetimeFigureOut">
              <a:rPr lang="en-US" smtClean="0"/>
              <a:pPr/>
              <a:t>5/7/2020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FB8EC56-EC5C-4CD3-B80D-E2B370ED357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Straight Connector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2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Спремни за почетак рада 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6.05.2020.</a:t>
            </a:r>
          </a:p>
          <a:p>
            <a:pPr algn="ctr"/>
            <a:r>
              <a:rPr lang="sr-Cyrl-RS" b="1" dirty="0" smtClean="0">
                <a:solidFill>
                  <a:schemeClr val="accent2">
                    <a:lumMod val="50000"/>
                  </a:schemeClr>
                </a:solidFill>
              </a:rPr>
              <a:t>Крушевац </a:t>
            </a:r>
            <a:endParaRPr lang="en-US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 descr="sshot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357166"/>
            <a:ext cx="7286676" cy="3155266"/>
          </a:xfrm>
          <a:prstGeom prst="rect">
            <a:avLst/>
          </a:prstGeom>
          <a:ln w="38100" cap="sq">
            <a:solidFill>
              <a:schemeClr val="accent2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 радошћу очекујемо нашу децу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Content Placeholder 6" descr="IMG-8113e4249c7c3a26a0302afe0af0ce1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219200"/>
            <a:ext cx="735811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С радошћу очекујемо нашу децу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b378287d9916e728840ba2abd0447f0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285852" y="1285860"/>
            <a:ext cx="6582833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95be3509451d61763c2d0e9992b9b572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85786" y="1285860"/>
            <a:ext cx="3643338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54f0c4d2b14ea0b6f0da5c5542589986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285860"/>
            <a:ext cx="3786214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2071670" y="642918"/>
            <a:ext cx="5572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С радошћу очекујемо нашу децу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b3af9b3f522ebd5d35c87deb53e524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1428736"/>
            <a:ext cx="370284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878411a0604925f5f958a796350c4f44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5" y="1428736"/>
            <a:ext cx="3857652" cy="4929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000100" y="500042"/>
            <a:ext cx="7286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С радошћу очекујемо нашу децу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c03b06faab007670daa4a9362b4961b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3" y="1219200"/>
            <a:ext cx="3929089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88f51ebffdeb1f642032c672f60e8a41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85860"/>
            <a:ext cx="3809995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5"/>
          <p:cNvSpPr/>
          <p:nvPr/>
        </p:nvSpPr>
        <p:spPr>
          <a:xfrm>
            <a:off x="1643042" y="428604"/>
            <a:ext cx="55721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С радошћу очекујемо нашу децу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859b3b4d6f78c75ea1a4c3c24b7b84a7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500166" y="1219200"/>
            <a:ext cx="5929354" cy="4937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/>
          <p:cNvSpPr txBox="1"/>
          <p:nvPr/>
        </p:nvSpPr>
        <p:spPr>
          <a:xfrm>
            <a:off x="1714480" y="571480"/>
            <a:ext cx="5572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Спремни да игра почне ...</a:t>
            </a:r>
            <a:endParaRPr lang="en-US" sz="2400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847708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Рад у време ванредног стања </a:t>
            </a:r>
            <a:endParaRPr lang="en-US" sz="2400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096de96ab0a80608a0abd8274b2cafb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3714744" y="3929066"/>
            <a:ext cx="4857784" cy="2357454"/>
          </a:xfrm>
        </p:spPr>
      </p:pic>
      <p:pic>
        <p:nvPicPr>
          <p:cNvPr id="5" name="Picture 4" descr="IMG-8f03b68a6a9f1af3df7f60be5ac66ef3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1214422"/>
            <a:ext cx="4929222" cy="2571768"/>
          </a:xfrm>
          <a:prstGeom prst="rect">
            <a:avLst/>
          </a:prstGeom>
        </p:spPr>
      </p:pic>
      <p:pic>
        <p:nvPicPr>
          <p:cNvPr id="6" name="Picture 5" descr="IMG-149b321f2b60bc1dc5cd415e7c08e272-V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1214422"/>
            <a:ext cx="2786064" cy="5143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Рад у време ванредног стања </a:t>
            </a:r>
            <a:endParaRPr lang="en-US" sz="2400" dirty="0"/>
          </a:p>
        </p:txBody>
      </p:sp>
      <p:pic>
        <p:nvPicPr>
          <p:cNvPr id="4" name="Content Placeholder 3" descr="Screenshot_20200506-224357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642910" y="1500174"/>
            <a:ext cx="3017713" cy="4714908"/>
          </a:xfrm>
        </p:spPr>
      </p:pic>
      <p:pic>
        <p:nvPicPr>
          <p:cNvPr id="5" name="Picture 4" descr="Screenshot_20200506-2244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1500174"/>
            <a:ext cx="3857652" cy="2143140"/>
          </a:xfrm>
          <a:prstGeom prst="rect">
            <a:avLst/>
          </a:prstGeom>
        </p:spPr>
      </p:pic>
      <p:pic>
        <p:nvPicPr>
          <p:cNvPr id="6" name="Picture 5" descr="2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3372" y="3714752"/>
            <a:ext cx="3924292" cy="2603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Радимо и даље...</a:t>
            </a:r>
            <a:endParaRPr 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-ba15609b9c551bad3cfba4b4e3da904b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928662" y="1357298"/>
            <a:ext cx="3214710" cy="4857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-6db6189e1ef08986d157fa40b815c517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1357298"/>
            <a:ext cx="3357586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294</TotalTime>
  <Words>51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Origin</vt:lpstr>
      <vt:lpstr>Спремни за почетак рада </vt:lpstr>
      <vt:lpstr>С радошћу очекујемо нашу децу</vt:lpstr>
      <vt:lpstr>С радошћу очекујемо нашу децу</vt:lpstr>
      <vt:lpstr>Slide 4</vt:lpstr>
      <vt:lpstr>Slide 5</vt:lpstr>
      <vt:lpstr>Slide 6</vt:lpstr>
      <vt:lpstr>Slide 7</vt:lpstr>
      <vt:lpstr>Рад у време ванредног стања </vt:lpstr>
      <vt:lpstr>Рад у време ванредног стања </vt:lpstr>
      <vt:lpstr>Радимо и даље...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Спремни за почетак рада</dc:title>
  <dc:creator>KORISNIK</dc:creator>
  <cp:lastModifiedBy>KORISNIK</cp:lastModifiedBy>
  <cp:revision>4</cp:revision>
  <dcterms:created xsi:type="dcterms:W3CDTF">2020-05-06T17:27:01Z</dcterms:created>
  <dcterms:modified xsi:type="dcterms:W3CDTF">2020-05-06T22:51:20Z</dcterms:modified>
</cp:coreProperties>
</file>