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9" d="100"/>
          <a:sy n="69" d="100"/>
        </p:scale>
        <p:origin x="-34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405FB-0858-4B90-AFE2-2E56096E5FF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27BD-3BBA-4446-B7B0-9BE556AF2D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405FB-0858-4B90-AFE2-2E56096E5FF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27BD-3BBA-4446-B7B0-9BE556AF2D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405FB-0858-4B90-AFE2-2E56096E5FF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27BD-3BBA-4446-B7B0-9BE556AF2D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405FB-0858-4B90-AFE2-2E56096E5FF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27BD-3BBA-4446-B7B0-9BE556AF2D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405FB-0858-4B90-AFE2-2E56096E5FF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27BD-3BBA-4446-B7B0-9BE556AF2D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405FB-0858-4B90-AFE2-2E56096E5FF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27BD-3BBA-4446-B7B0-9BE556AF2D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405FB-0858-4B90-AFE2-2E56096E5FF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27BD-3BBA-4446-B7B0-9BE556AF2D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405FB-0858-4B90-AFE2-2E56096E5FF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27BD-3BBA-4446-B7B0-9BE556AF2D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405FB-0858-4B90-AFE2-2E56096E5FF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27BD-3BBA-4446-B7B0-9BE556AF2D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405FB-0858-4B90-AFE2-2E56096E5FF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27BD-3BBA-4446-B7B0-9BE556AF2D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405FB-0858-4B90-AFE2-2E56096E5FF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27BD-3BBA-4446-B7B0-9BE556AF2D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405FB-0858-4B90-AFE2-2E56096E5FF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927BD-3BBA-4446-B7B0-9BE556AF2DC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RISNIK\Desktop\постери\Decji klu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714488"/>
            <a:ext cx="5709193" cy="39006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1357290" y="285728"/>
            <a:ext cx="63579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b="1" dirty="0" smtClean="0">
                <a:latin typeface="Times New Roman" pitchFamily="18" charset="0"/>
              </a:rPr>
              <a:t>Припрема </a:t>
            </a:r>
            <a:r>
              <a:rPr lang="sr-Cyrl-RS" sz="2800" b="1" i="1" dirty="0" smtClean="0">
                <a:latin typeface="Times New Roman" pitchFamily="18" charset="0"/>
              </a:rPr>
              <a:t>у Дечјем клубу </a:t>
            </a:r>
            <a:endParaRPr lang="en-US" sz="2800" b="1" i="1" dirty="0" smtClean="0">
              <a:latin typeface="Times New Roman" pitchFamily="18" charset="0"/>
            </a:endParaRPr>
          </a:p>
          <a:p>
            <a:pPr algn="ctr"/>
            <a:r>
              <a:rPr lang="sr-Cyrl-RS" sz="2800" b="1" dirty="0" smtClean="0">
                <a:latin typeface="Times New Roman" pitchFamily="18" charset="0"/>
              </a:rPr>
              <a:t>за почетак радне године</a:t>
            </a:r>
            <a:endParaRPr lang="en-US" sz="2800" b="1" i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b="1" dirty="0" smtClean="0">
                <a:latin typeface="Times New Roman" pitchFamily="18" charset="0"/>
              </a:rPr>
              <a:t>Активности запослених у припреми и сређивању дворишта  за почетак нове радне године  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N14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857364"/>
            <a:ext cx="4057661" cy="40719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DSCN14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857364"/>
            <a:ext cx="4357718" cy="4000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0166" y="274638"/>
            <a:ext cx="5929354" cy="939784"/>
          </a:xfrm>
        </p:spPr>
        <p:txBody>
          <a:bodyPr>
            <a:normAutofit/>
          </a:bodyPr>
          <a:lstStyle/>
          <a:p>
            <a:r>
              <a:rPr lang="sr-Cyrl-RS" sz="1800" b="1" dirty="0" smtClean="0">
                <a:latin typeface="Times New Roman" pitchFamily="18" charset="0"/>
              </a:rPr>
              <a:t>Поносни смо на своју башту </a:t>
            </a:r>
            <a:endParaRPr lang="en-US" sz="18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N14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b="1" dirty="0" smtClean="0">
                <a:latin typeface="Times New Roman" pitchFamily="18" charset="0"/>
              </a:rPr>
              <a:t>Акција 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N13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9" y="1714488"/>
            <a:ext cx="3929089" cy="44545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DSCN13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785926"/>
            <a:ext cx="3714776" cy="4286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b="1" dirty="0" smtClean="0">
                <a:latin typeface="Times New Roman" pitchFamily="18" charset="0"/>
              </a:rPr>
              <a:t>Активности запослених и родитеља  у припреми дворишта за почетак радне године </a:t>
            </a:r>
            <a:endParaRPr lang="en-US" sz="2000" dirty="0"/>
          </a:p>
        </p:txBody>
      </p:sp>
      <p:pic>
        <p:nvPicPr>
          <p:cNvPr id="4" name="Content Placeholder 3" descr="DSCN14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857364"/>
            <a:ext cx="3786214" cy="33115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DSCN14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902164"/>
            <a:ext cx="4071933" cy="33127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b="1" dirty="0" smtClean="0">
                <a:latin typeface="Times New Roman" pitchFamily="18" charset="0"/>
              </a:rPr>
              <a:t>Активности запослених и родитеља  у припреми дворишта за почетак радне године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DSCN14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2143116"/>
            <a:ext cx="4071966" cy="33345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DSCN14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2214554"/>
            <a:ext cx="4000496" cy="3357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b="1" dirty="0" smtClean="0">
                <a:latin typeface="Times New Roman" pitchFamily="18" charset="0"/>
              </a:rPr>
              <a:t>Одмор уз освежење и задовољство због обављеног посла 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N14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56</Words>
  <Application>Microsoft Office PowerPoint</Application>
  <PresentationFormat>On-screen Show (4:3)</PresentationFormat>
  <Paragraphs>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Активности запослених у припреми и сређивању дворишта  за почетак нове радне године  </vt:lpstr>
      <vt:lpstr>Поносни смо на своју башту </vt:lpstr>
      <vt:lpstr>Акција </vt:lpstr>
      <vt:lpstr>Активности запослених и родитеља  у припреми дворишта за почетак радне године </vt:lpstr>
      <vt:lpstr>Активности запослених и родитеља  у припреми дворишта за почетак радне године </vt:lpstr>
      <vt:lpstr>Одмор уз освежење и задовољство због обављеног посла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4</cp:revision>
  <dcterms:created xsi:type="dcterms:W3CDTF">2015-10-21T07:28:30Z</dcterms:created>
  <dcterms:modified xsi:type="dcterms:W3CDTF">2015-10-23T09:19:02Z</dcterms:modified>
</cp:coreProperties>
</file>