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1" r:id="rId5"/>
    <p:sldId id="268" r:id="rId6"/>
    <p:sldId id="270" r:id="rId7"/>
    <p:sldId id="262" r:id="rId8"/>
    <p:sldId id="271" r:id="rId9"/>
    <p:sldId id="272" r:id="rId10"/>
    <p:sldId id="259" r:id="rId11"/>
    <p:sldId id="260" r:id="rId12"/>
    <p:sldId id="269" r:id="rId13"/>
    <p:sldId id="267" r:id="rId14"/>
    <p:sldId id="263" r:id="rId15"/>
    <p:sldId id="266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osceles Triangl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68999EEB-55EC-4754-9477-BE052EF9B338}" type="datetimeFigureOut">
              <a:rPr lang="en-US" smtClean="0"/>
              <a:pPr/>
              <a:t>9/22/2021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F878E7D9-60A9-45F0-B974-DA875AF30D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68999EEB-55EC-4754-9477-BE052EF9B338}" type="datetimeFigureOut">
              <a:rPr lang="en-US" smtClean="0"/>
              <a:pPr/>
              <a:t>9/22/2021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8E7D9-60A9-45F0-B974-DA875AF30D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ght Tri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Isosceles Triangl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68999EEB-55EC-4754-9477-BE052EF9B338}" type="datetimeFigureOut">
              <a:rPr lang="en-US" smtClean="0"/>
              <a:pPr/>
              <a:t>9/22/2021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F878E7D9-60A9-45F0-B974-DA875AF30D7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68999EEB-55EC-4754-9477-BE052EF9B338}" type="datetimeFigureOut">
              <a:rPr lang="en-US" smtClean="0"/>
              <a:pPr/>
              <a:t>9/22/2021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F878E7D9-60A9-45F0-B974-DA875AF30D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68999EEB-55EC-4754-9477-BE052EF9B338}" type="datetimeFigureOut">
              <a:rPr lang="en-US" smtClean="0"/>
              <a:pPr/>
              <a:t>9/22/2021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F878E7D9-60A9-45F0-B974-DA875AF30D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99EEB-55EC-4754-9477-BE052EF9B338}" type="datetimeFigureOut">
              <a:rPr lang="en-US" smtClean="0"/>
              <a:pPr/>
              <a:t>9/22/2021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8E7D9-60A9-45F0-B974-DA875AF30D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68999EEB-55EC-4754-9477-BE052EF9B338}" type="datetimeFigureOut">
              <a:rPr lang="en-US" smtClean="0"/>
              <a:pPr/>
              <a:t>9/22/2021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F878E7D9-60A9-45F0-B974-DA875AF30D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68999EEB-55EC-4754-9477-BE052EF9B338}" type="datetimeFigureOut">
              <a:rPr lang="en-US" smtClean="0"/>
              <a:pPr/>
              <a:t>9/22/2021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F878E7D9-60A9-45F0-B974-DA875AF30D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68999EEB-55EC-4754-9477-BE052EF9B338}" type="datetimeFigureOut">
              <a:rPr lang="en-US" smtClean="0"/>
              <a:pPr/>
              <a:t>9/22/2021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F878E7D9-60A9-45F0-B974-DA875AF30D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99EEB-55EC-4754-9477-BE052EF9B338}" type="datetimeFigureOut">
              <a:rPr lang="en-US" smtClean="0"/>
              <a:pPr/>
              <a:t>9/22/2021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8E7D9-60A9-45F0-B974-DA875AF30D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99EEB-55EC-4754-9477-BE052EF9B338}" type="datetimeFigureOut">
              <a:rPr lang="en-US" smtClean="0"/>
              <a:pPr/>
              <a:t>9/22/2021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8E7D9-60A9-45F0-B974-DA875AF30D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68999EEB-55EC-4754-9477-BE052EF9B338}" type="datetimeFigureOut">
              <a:rPr lang="en-US" smtClean="0"/>
              <a:pPr/>
              <a:t>9/22/2021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F878E7D9-60A9-45F0-B974-DA875AF30D7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0544" y="714356"/>
            <a:ext cx="8062912" cy="2143140"/>
          </a:xfrm>
        </p:spPr>
        <p:txBody>
          <a:bodyPr/>
          <a:lstStyle/>
          <a:p>
            <a:pPr algn="ctr"/>
            <a:r>
              <a:rPr lang="sr-Cyrl-RS" sz="6000" i="1" dirty="0" smtClean="0">
                <a:latin typeface="Times New Roman" pitchFamily="18" charset="0"/>
                <a:cs typeface="Times New Roman" pitchFamily="18" charset="0"/>
              </a:rPr>
              <a:t>Плес на свили</a:t>
            </a:r>
            <a:r>
              <a:rPr lang="sr-Latn-RS" sz="60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Latn-RS" sz="6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i="1" dirty="0" smtClean="0">
                <a:latin typeface="Times New Roman" pitchFamily="18" charset="0"/>
                <a:cs typeface="Times New Roman" pitchFamily="18" charset="0"/>
              </a:rPr>
              <a:t>Комуникација плесом  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0544" y="2714620"/>
            <a:ext cx="8062912" cy="2714644"/>
          </a:xfrm>
        </p:spPr>
        <p:txBody>
          <a:bodyPr>
            <a:normAutofit/>
          </a:bodyPr>
          <a:lstStyle/>
          <a:p>
            <a:pPr algn="ctr"/>
            <a:endParaRPr lang="sr-Cyrl-RS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sr-Cyrl-RS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sr-Cyrl-RS" sz="36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Ана Драгићевић Вукман </a:t>
            </a:r>
          </a:p>
          <a:p>
            <a:pPr algn="ctr"/>
            <a:r>
              <a:rPr lang="sr-Cyrl-RS" b="1" i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Крушевачко позориште </a:t>
            </a:r>
          </a:p>
          <a:p>
            <a:pPr algn="ctr"/>
            <a:r>
              <a:rPr lang="sr-Cyrl-RS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ПУ </a:t>
            </a:r>
            <a:r>
              <a:rPr lang="sr-Cyrl-RS" b="1" i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Ната Вељковић </a:t>
            </a:r>
          </a:p>
          <a:p>
            <a:pPr algn="ctr"/>
            <a:endParaRPr lang="en-US" b="1" i="1" dirty="0">
              <a:solidFill>
                <a:schemeClr val="accent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00298" y="5715016"/>
            <a:ext cx="39290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16.09.2021.</a:t>
            </a:r>
          </a:p>
          <a:p>
            <a:pPr algn="ctr"/>
            <a:r>
              <a:rPr lang="sr-Cyrl-RS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Крушевац </a:t>
            </a:r>
            <a:endParaRPr lang="en-US" b="1" dirty="0">
              <a:solidFill>
                <a:schemeClr val="accent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163177570134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357686" y="928646"/>
            <a:ext cx="4625732" cy="56436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age 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857232"/>
            <a:ext cx="4000528" cy="5715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 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1357298"/>
            <a:ext cx="8286808" cy="5143536"/>
          </a:xfrm>
        </p:spPr>
      </p:pic>
      <p:sp>
        <p:nvSpPr>
          <p:cNvPr id="3" name="TextBox 2"/>
          <p:cNvSpPr txBox="1"/>
          <p:nvPr/>
        </p:nvSpPr>
        <p:spPr>
          <a:xfrm>
            <a:off x="1285852" y="428604"/>
            <a:ext cx="60722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Комуникација плесом </a:t>
            </a:r>
            <a:endParaRPr lang="en-US" sz="2400" dirty="0">
              <a:solidFill>
                <a:schemeClr val="accent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 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2976" y="1000108"/>
            <a:ext cx="6786610" cy="5072098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 1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8662" y="642918"/>
            <a:ext cx="7286676" cy="574912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 2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428604"/>
            <a:ext cx="8572528" cy="62151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7aeba2799cf649a84110213a5dc0c765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5852" y="1071547"/>
            <a:ext cx="7000924" cy="5143536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Спорт,покрет,музика ,плес-дечији развој 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age 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7224" y="1714488"/>
            <a:ext cx="7358114" cy="4786346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161242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Заједнички наступ-подршка  развоју будућем уметнику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Content Placeholder 6" descr="Image 1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7224" y="1857364"/>
            <a:ext cx="7143800" cy="4714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2da9a0d91f76b01d4000688b8a759ab1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1538" y="1285860"/>
            <a:ext cx="7286676" cy="51689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3221383249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00" y="1571612"/>
            <a:ext cx="7500990" cy="4572000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 2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7224" y="857232"/>
            <a:ext cx="7572428" cy="5429288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08334832_874745966723900_5205203769333819425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357166"/>
            <a:ext cx="4334933" cy="5715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age 2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80" y="285728"/>
            <a:ext cx="3071834" cy="57864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714480" y="6215082"/>
            <a:ext cx="67866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https://www.youtube.com/watch?v=mwN5kBG236c&amp;t=1s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Тим ПУ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Ната Вељковић</a:t>
            </a:r>
            <a:endParaRPr lang="en-US" sz="2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-c228511b1f933de97c8c9d4c6bea123c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1428736"/>
            <a:ext cx="3929090" cy="5214974"/>
          </a:xfrm>
        </p:spPr>
      </p:pic>
      <p:pic>
        <p:nvPicPr>
          <p:cNvPr id="5" name="Picture 4" descr="IMG-f126e8f30f8fea3003fad2056b096fe0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1428736"/>
            <a:ext cx="3643338" cy="528641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267494"/>
            <a:ext cx="8643998" cy="5947588"/>
          </a:xfrm>
        </p:spPr>
        <p:txBody>
          <a:bodyPr>
            <a:normAutofit/>
          </a:bodyPr>
          <a:lstStyle/>
          <a:p>
            <a:pPr algn="just"/>
            <a:r>
              <a:rPr lang="sr-Cyrl-RS" sz="4400" i="1" dirty="0" smtClean="0">
                <a:latin typeface="Times New Roman" pitchFamily="18" charset="0"/>
                <a:cs typeface="Times New Roman" pitchFamily="18" charset="0"/>
              </a:rPr>
              <a:t>Ако ми,грађани ,не подржимо наше уметнике ,онда жртвујемо своју машту на олтару сирове реалности и завршавамо тако што не верујемо ни у шта и имамо безвредне снове. </a:t>
            </a:r>
            <a:endParaRPr lang="en-US" sz="44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71934" y="5786454"/>
            <a:ext cx="3571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r-Cyrl-RS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Јан Мартел</a:t>
            </a:r>
            <a:endParaRPr lang="en-US" sz="2400" b="1" dirty="0">
              <a:solidFill>
                <a:schemeClr val="accent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116</TotalTime>
  <Words>64</Words>
  <Application>Microsoft Office PowerPoint</Application>
  <PresentationFormat>On-screen Show (4:3)</PresentationFormat>
  <Paragraphs>15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Verve</vt:lpstr>
      <vt:lpstr>Плес на свили Комуникација плесом  </vt:lpstr>
      <vt:lpstr>Slide 2</vt:lpstr>
      <vt:lpstr>Slide 3</vt:lpstr>
      <vt:lpstr>Slide 4</vt:lpstr>
      <vt:lpstr>Slide 5</vt:lpstr>
      <vt:lpstr>Slide 6</vt:lpstr>
      <vt:lpstr>Slide 7</vt:lpstr>
      <vt:lpstr>Спорт,покрет,музика ,плес-дечији развој  </vt:lpstr>
      <vt:lpstr>Заједнички наступ-подршка  развоју будућем уметнику </vt:lpstr>
      <vt:lpstr>Slide 10</vt:lpstr>
      <vt:lpstr>Slide 11</vt:lpstr>
      <vt:lpstr>Slide 12</vt:lpstr>
      <vt:lpstr>Slide 13</vt:lpstr>
      <vt:lpstr>Тим ПУ Ната Вељковић</vt:lpstr>
      <vt:lpstr>Ако ми,грађани ,не подржимо наше уметнике ,онда жртвујемо своју машту на олтару сирове реалности и завршавамо тако што не верујемо ни у шта и имамо безвредне снове.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Плес на свили</dc:title>
  <dc:creator>Dana Miladinovic</dc:creator>
  <cp:lastModifiedBy>Dana Miladinovic</cp:lastModifiedBy>
  <cp:revision>15</cp:revision>
  <dcterms:created xsi:type="dcterms:W3CDTF">2021-09-22T18:51:44Z</dcterms:created>
  <dcterms:modified xsi:type="dcterms:W3CDTF">2021-09-22T21:21:55Z</dcterms:modified>
</cp:coreProperties>
</file>