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F19D5-7893-48F6-8824-7CD88ADE1394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F2614-8887-4105-84E5-604FC433544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F19D5-7893-48F6-8824-7CD88ADE1394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F2614-8887-4105-84E5-604FC433544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F19D5-7893-48F6-8824-7CD88ADE1394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F2614-8887-4105-84E5-604FC433544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F19D5-7893-48F6-8824-7CD88ADE1394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F2614-8887-4105-84E5-604FC433544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F19D5-7893-48F6-8824-7CD88ADE1394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F2614-8887-4105-84E5-604FC433544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F19D5-7893-48F6-8824-7CD88ADE1394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F2614-8887-4105-84E5-604FC433544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F19D5-7893-48F6-8824-7CD88ADE1394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F2614-8887-4105-84E5-604FC433544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F19D5-7893-48F6-8824-7CD88ADE1394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F2614-8887-4105-84E5-604FC433544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F19D5-7893-48F6-8824-7CD88ADE1394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F2614-8887-4105-84E5-604FC433544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F19D5-7893-48F6-8824-7CD88ADE1394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F2614-8887-4105-84E5-604FC433544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F19D5-7893-48F6-8824-7CD88ADE1394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F2614-8887-4105-84E5-604FC433544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8F19D5-7893-48F6-8824-7CD88ADE1394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F2614-8887-4105-84E5-604FC433544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00043"/>
            <a:ext cx="7772400" cy="1357321"/>
          </a:xfrm>
        </p:spPr>
        <p:txBody>
          <a:bodyPr/>
          <a:lstStyle/>
          <a:p>
            <a:r>
              <a:rPr lang="sr-Cyrl-RS" i="1" dirty="0" smtClean="0">
                <a:latin typeface="Times New Roman" pitchFamily="18" charset="0"/>
              </a:rPr>
              <a:t>Плесом до дружења</a:t>
            </a:r>
            <a:endParaRPr lang="en-US" i="1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357826"/>
            <a:ext cx="6400800" cy="1071570"/>
          </a:xfrm>
        </p:spPr>
        <p:txBody>
          <a:bodyPr>
            <a:normAutofit/>
          </a:bodyPr>
          <a:lstStyle/>
          <a:p>
            <a:r>
              <a:rPr lang="sr-Cyrl-R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</a:rPr>
              <a:t>Април,2015.</a:t>
            </a:r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Picture 3" descr="Pos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85852" y="2000240"/>
            <a:ext cx="6572264" cy="32861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latin typeface="Times New Roman" pitchFamily="18" charset="0"/>
              </a:rPr>
              <a:t>Дружење старијих и припремних  васпитних група у вртићу  уз музику </a:t>
            </a:r>
            <a:endParaRPr lang="en-US" sz="1800" dirty="0">
              <a:latin typeface="Times New Roman" pitchFamily="18" charset="0"/>
            </a:endParaRPr>
          </a:p>
        </p:txBody>
      </p:sp>
      <p:pic>
        <p:nvPicPr>
          <p:cNvPr id="4" name="Content Placeholder 3" descr="10384597_415656601945175_2904117342180811803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1600200"/>
            <a:ext cx="7143799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dirty="0" smtClean="0">
                <a:latin typeface="Times New Roman" pitchFamily="18" charset="0"/>
              </a:rPr>
              <a:t>Етно,поп и класична музика у вртићу 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4" name="Content Placeholder 3" descr="10393729_415657178611784_1247319908473232476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latin typeface="Times New Roman" pitchFamily="18" charset="0"/>
              </a:rPr>
              <a:t>Етно,поп и класична музика у вртићу </a:t>
            </a:r>
            <a:endParaRPr lang="en-US" sz="1800" dirty="0"/>
          </a:p>
        </p:txBody>
      </p:sp>
      <p:pic>
        <p:nvPicPr>
          <p:cNvPr id="7" name="Content Placeholder 6" descr="11102764_415656651945170_8840304327645257943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latin typeface="Times New Roman" pitchFamily="18" charset="0"/>
              </a:rPr>
              <a:t>Етно,поп и класична музика у вртићу </a:t>
            </a:r>
            <a:endParaRPr lang="en-US" sz="1800" dirty="0"/>
          </a:p>
        </p:txBody>
      </p:sp>
      <p:pic>
        <p:nvPicPr>
          <p:cNvPr id="4" name="Content Placeholder 3" descr="11081366_415654188612083_6416354821422590786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latin typeface="Times New Roman" pitchFamily="18" charset="0"/>
              </a:rPr>
              <a:t>Етно,поп и класична музика у вртићу </a:t>
            </a:r>
            <a:endParaRPr lang="en-US" sz="1800" dirty="0"/>
          </a:p>
        </p:txBody>
      </p:sp>
      <p:pic>
        <p:nvPicPr>
          <p:cNvPr id="4" name="Content Placeholder 3" descr="11130136_415655981945237_6922383487326107171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latin typeface="Times New Roman" pitchFamily="18" charset="0"/>
              </a:rPr>
              <a:t>Етно,поп и класична музика у вртићу </a:t>
            </a:r>
            <a:endParaRPr lang="en-US" sz="1800" dirty="0"/>
          </a:p>
        </p:txBody>
      </p:sp>
      <p:pic>
        <p:nvPicPr>
          <p:cNvPr id="4" name="Content Placeholder 3" descr="11064762_415656955278473_3347551771647379956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latin typeface="Times New Roman" pitchFamily="18" charset="0"/>
              </a:rPr>
              <a:t>Етно,поп и класична музика у вртићу </a:t>
            </a:r>
            <a:endParaRPr lang="en-US" sz="1800" dirty="0"/>
          </a:p>
        </p:txBody>
      </p:sp>
      <p:pic>
        <p:nvPicPr>
          <p:cNvPr id="4" name="Content Placeholder 3" descr="11102764_415656651945170_8840304327645257943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os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85852" y="2000240"/>
            <a:ext cx="6572264" cy="328614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51</Words>
  <Application>Microsoft Office PowerPoint</Application>
  <PresentationFormat>On-screen Show (4:3)</PresentationFormat>
  <Paragraphs>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Плесом до дружења</vt:lpstr>
      <vt:lpstr>Дружење старијих и припремних  васпитних група у вртићу  уз музику </vt:lpstr>
      <vt:lpstr>Етно,поп и класична музика у вртићу </vt:lpstr>
      <vt:lpstr>Етно,поп и класична музика у вртићу </vt:lpstr>
      <vt:lpstr>Етно,поп и класична музика у вртићу </vt:lpstr>
      <vt:lpstr>Етно,поп и класична музика у вртићу </vt:lpstr>
      <vt:lpstr>Етно,поп и класична музика у вртићу </vt:lpstr>
      <vt:lpstr>Етно,поп и класична музика у вртићу 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Плесом до дружења</dc:title>
  <dc:creator>KORISNIK</dc:creator>
  <cp:lastModifiedBy>Steva</cp:lastModifiedBy>
  <cp:revision>7</cp:revision>
  <dcterms:created xsi:type="dcterms:W3CDTF">2015-06-11T06:49:47Z</dcterms:created>
  <dcterms:modified xsi:type="dcterms:W3CDTF">2015-06-11T09:17:21Z</dcterms:modified>
</cp:coreProperties>
</file>