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4" r:id="rId3"/>
    <p:sldId id="257" r:id="rId4"/>
    <p:sldId id="258" r:id="rId5"/>
    <p:sldId id="259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59E1A7B-49C7-4551-8D39-F00C6CB3FD06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999DB9A-2E13-4D52-9E76-E6F8C19037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59E1A7B-49C7-4551-8D39-F00C6CB3FD06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999DB9A-2E13-4D52-9E76-E6F8C190371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59E1A7B-49C7-4551-8D39-F00C6CB3FD06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999DB9A-2E13-4D52-9E76-E6F8C19037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E1A7B-49C7-4551-8D39-F00C6CB3FD06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9DB9A-2E13-4D52-9E76-E6F8C190371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E1A7B-49C7-4551-8D39-F00C6CB3FD06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9DB9A-2E13-4D52-9E76-E6F8C190371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59E1A7B-49C7-4551-8D39-F00C6CB3FD06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999DB9A-2E13-4D52-9E76-E6F8C190371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E1A7B-49C7-4551-8D39-F00C6CB3FD06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9DB9A-2E13-4D52-9E76-E6F8C19037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59E1A7B-49C7-4551-8D39-F00C6CB3FD06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999DB9A-2E13-4D52-9E76-E6F8C190371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59E1A7B-49C7-4551-8D39-F00C6CB3FD06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999DB9A-2E13-4D52-9E76-E6F8C190371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E1A7B-49C7-4551-8D39-F00C6CB3FD06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9DB9A-2E13-4D52-9E76-E6F8C19037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E1A7B-49C7-4551-8D39-F00C6CB3FD06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9DB9A-2E13-4D52-9E76-E6F8C19037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59E1A7B-49C7-4551-8D39-F00C6CB3FD06}" type="datetimeFigureOut">
              <a:rPr lang="en-US" smtClean="0"/>
              <a:pPr/>
              <a:t>7/12/2017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999DB9A-2E13-4D52-9E76-E6F8C190371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85918" y="785794"/>
            <a:ext cx="7000924" cy="2571768"/>
          </a:xfrm>
        </p:spPr>
        <p:txBody>
          <a:bodyPr>
            <a:normAutofit/>
          </a:bodyPr>
          <a:lstStyle/>
          <a:p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sz="36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Дечји клуб </a:t>
            </a:r>
            <a:br>
              <a:rPr lang="sr-Cyrl-RS" sz="36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Плес у дворишту вртића </a:t>
            </a:r>
            <a:endParaRPr lang="en-US" sz="36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5214950"/>
            <a:ext cx="6172200" cy="1357322"/>
          </a:xfrm>
        </p:spPr>
        <p:txBody>
          <a:bodyPr>
            <a:noAutofit/>
          </a:bodyPr>
          <a:lstStyle/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Јун,2017.</a:t>
            </a:r>
          </a:p>
          <a:p>
            <a:pPr algn="ctr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Крушевац 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5" name="Content Placeholder 6" descr="Logo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950" y="357166"/>
            <a:ext cx="2063975" cy="19843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Плес у дворишту вртића </a:t>
            </a:r>
            <a:endParaRPr lang="en-US" dirty="0"/>
          </a:p>
        </p:txBody>
      </p:sp>
      <p:pic>
        <p:nvPicPr>
          <p:cNvPr id="4" name="Content Placeholder 3" descr="DSCN189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Плес у дворишту вртића </a:t>
            </a:r>
            <a:endParaRPr lang="en-US" dirty="0"/>
          </a:p>
        </p:txBody>
      </p:sp>
      <p:pic>
        <p:nvPicPr>
          <p:cNvPr id="9" name="Content Placeholder 8" descr="DSCN189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Плес у дворишту вртића </a:t>
            </a:r>
            <a:endParaRPr lang="en-US" dirty="0"/>
          </a:p>
        </p:txBody>
      </p:sp>
      <p:pic>
        <p:nvPicPr>
          <p:cNvPr id="4" name="Content Placeholder 3" descr="DSCN189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Плес у дворишту вртића </a:t>
            </a:r>
            <a:endParaRPr lang="en-US" dirty="0"/>
          </a:p>
        </p:txBody>
      </p:sp>
      <p:pic>
        <p:nvPicPr>
          <p:cNvPr id="4" name="Content Placeholder 3" descr="DSCN189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Плес у дворишту вртића </a:t>
            </a:r>
            <a:endParaRPr lang="en-US" dirty="0"/>
          </a:p>
        </p:txBody>
      </p:sp>
      <p:pic>
        <p:nvPicPr>
          <p:cNvPr id="4" name="Content Placeholder 3" descr="DSCN189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Плес у дворишту вртића </a:t>
            </a:r>
            <a:endParaRPr lang="en-US" dirty="0"/>
          </a:p>
        </p:txBody>
      </p:sp>
      <p:pic>
        <p:nvPicPr>
          <p:cNvPr id="4" name="Content Placeholder 3" descr="DSCN189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Плес у дворишту вртића </a:t>
            </a:r>
            <a:endParaRPr lang="en-US" dirty="0"/>
          </a:p>
        </p:txBody>
      </p:sp>
      <p:pic>
        <p:nvPicPr>
          <p:cNvPr id="4" name="Content Placeholder 3" descr="DSCN189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13</TotalTime>
  <Words>34</Words>
  <Application>Microsoft Office PowerPoint</Application>
  <PresentationFormat>On-screen Show (4:3)</PresentationFormat>
  <Paragraphs>10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Oriel</vt:lpstr>
      <vt:lpstr>Вртић Дечји клуб   Плес у дворишту вртића </vt:lpstr>
      <vt:lpstr>Плес у дворишту вртића </vt:lpstr>
      <vt:lpstr>Плес у дворишту вртића </vt:lpstr>
      <vt:lpstr>Плес у дворишту вртића </vt:lpstr>
      <vt:lpstr>Плес у дворишту вртића </vt:lpstr>
      <vt:lpstr>Плес у дворишту вртића </vt:lpstr>
      <vt:lpstr>Плес у дворишту вртића </vt:lpstr>
      <vt:lpstr>Плес у дворишту вртића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Дечји клуб   Плес у дворишту вртића</dc:title>
  <dc:creator>KORISNIK</dc:creator>
  <cp:lastModifiedBy>KORISNIK</cp:lastModifiedBy>
  <cp:revision>2</cp:revision>
  <dcterms:created xsi:type="dcterms:W3CDTF">2017-07-12T07:46:03Z</dcterms:created>
  <dcterms:modified xsi:type="dcterms:W3CDTF">2017-07-12T08:00:16Z</dcterms:modified>
</cp:coreProperties>
</file>