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15E4502-BCE5-4C17-BD96-B6689D1E3933}" type="datetimeFigureOut">
              <a:rPr lang="en-US" smtClean="0"/>
              <a:pPr/>
              <a:t>5/18/2018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0B03EE9-3856-4CF1-9D93-095F1EE2033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sr-Cyrl-R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В.Јурић</a:t>
            </a:r>
            <a:endParaRPr lang="en-US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348" y="3214686"/>
            <a:ext cx="76438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32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Међународни Дан породице</a:t>
            </a:r>
          </a:p>
          <a:p>
            <a:pPr algn="ctr"/>
            <a:r>
              <a:rPr lang="sr-Cyrl-RS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Пепељевац –васпитна група  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86116" y="5929330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15.05.2018.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Log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7950" y="285728"/>
            <a:ext cx="2371730" cy="2000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Међународни Дан породице</a:t>
            </a:r>
            <a:b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32abea7d403a0aca6150551dcf420ce6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500174"/>
            <a:ext cx="3357586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-089770c3e4ce272e67f51134f9f56651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571612"/>
            <a:ext cx="3500414" cy="4500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Међународни Дан породице</a:t>
            </a:r>
            <a:b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d80fe5433f1ec6343c5e5bfa4aaf68d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643050"/>
            <a:ext cx="4000528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 descr="IMG-4861bf53740ee97702ece1a1434731e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571612"/>
            <a:ext cx="3857652" cy="4643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Међународни Дан породице</a:t>
            </a:r>
            <a:b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</a:br>
            <a:endParaRPr lang="en-US" sz="2400" dirty="0"/>
          </a:p>
        </p:txBody>
      </p:sp>
      <p:pic>
        <p:nvPicPr>
          <p:cNvPr id="4" name="Content Placeholder 3" descr="IMG-eacd2a182cb8979b1298c596355332e0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714488"/>
            <a:ext cx="3857652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Content Placeholder 4" descr="IMG-50dfb58139639cc385805b1e7c78f790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714488"/>
            <a:ext cx="3815562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17</TotalTime>
  <Words>20</Words>
  <Application>Microsoft Office PowerPoint</Application>
  <PresentationFormat>On-screen Show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Civic</vt:lpstr>
      <vt:lpstr>Вртић В.Јурић</vt:lpstr>
      <vt:lpstr>Међународни Дан породице </vt:lpstr>
      <vt:lpstr>Међународни Дан породице </vt:lpstr>
      <vt:lpstr>Међународни Дан породице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В.Јурић</dc:title>
  <dc:creator>KORISNIK</dc:creator>
  <cp:lastModifiedBy>KORISNIK</cp:lastModifiedBy>
  <cp:revision>2</cp:revision>
  <dcterms:created xsi:type="dcterms:W3CDTF">2018-05-18T09:26:38Z</dcterms:created>
  <dcterms:modified xsi:type="dcterms:W3CDTF">2018-05-18T09:44:59Z</dcterms:modified>
</cp:coreProperties>
</file>