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630319D-1883-4846-ADFB-40045E051441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002060"/>
                </a:solidFill>
              </a:rPr>
              <a:t>Активности у време ванредног стања</a:t>
            </a:r>
            <a:br>
              <a:rPr lang="sr-Cyrl-RS" b="1" dirty="0" smtClean="0">
                <a:solidFill>
                  <a:srgbClr val="002060"/>
                </a:solidFill>
              </a:rPr>
            </a:br>
            <a:r>
              <a:rPr lang="sr-Cyrl-RS" sz="2700" b="1" i="1" dirty="0" smtClean="0">
                <a:solidFill>
                  <a:srgbClr val="002060"/>
                </a:solidFill>
                <a:latin typeface="Times New Roman" pitchFamily="18" charset="0"/>
              </a:rPr>
              <a:t>Печуркице </a:t>
            </a:r>
            <a:r>
              <a:rPr lang="sr-Cyrl-RS" sz="2700" b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RS" b="1" dirty="0" smtClean="0">
                <a:solidFill>
                  <a:srgbClr val="002060"/>
                </a:solidFill>
              </a:rPr>
              <a:t>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sr-Cyrl-RS" sz="2300" b="1" dirty="0" smtClean="0">
                <a:solidFill>
                  <a:srgbClr val="002060"/>
                </a:solidFill>
                <a:latin typeface="Times New Roman" pitchFamily="18" charset="0"/>
              </a:rPr>
              <a:t>Април,2020.</a:t>
            </a:r>
          </a:p>
          <a:p>
            <a:r>
              <a:rPr lang="sr-Cyrl-RS" sz="2300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r>
              <a:rPr lang="sr-Cyrl-RS" b="1" dirty="0" smtClean="0">
                <a:solidFill>
                  <a:srgbClr val="002060"/>
                </a:solidFill>
              </a:rPr>
              <a:t> 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285728"/>
            <a:ext cx="4429156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Печуркице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</a:rPr>
              <a:t>–</a:t>
            </a:r>
            <a:r>
              <a:rPr lang="sr-Cyrl-RS" sz="2400" dirty="0" smtClean="0">
                <a:latin typeface="Times New Roman" pitchFamily="18" charset="0"/>
              </a:rPr>
              <a:t>маск</a:t>
            </a:r>
            <a:r>
              <a:rPr lang="sr-Latn-RS" sz="2400" dirty="0" smtClean="0">
                <a:latin typeface="Times New Roman" pitchFamily="18" charset="0"/>
              </a:rPr>
              <a:t>a </a:t>
            </a:r>
            <a:r>
              <a:rPr lang="sr-Cyrl-RS" sz="2400" dirty="0" smtClean="0">
                <a:latin typeface="Times New Roman" pitchFamily="18" charset="0"/>
              </a:rPr>
              <a:t>у доба </a:t>
            </a:r>
            <a:r>
              <a:rPr lang="sr-Latn-RS" sz="2400" smtClean="0">
                <a:latin typeface="Times New Roman" pitchFamily="18" charset="0"/>
              </a:rPr>
              <a:t>COVID-19.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46bd8a9d5f1c8f59a0fa47f1f3d27f2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357298"/>
            <a:ext cx="391715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56dd04fab11bddc7a1bde2c0bb00e5a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357298"/>
            <a:ext cx="3643338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Печуркице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</a:rPr>
              <a:t>–</a:t>
            </a:r>
            <a:r>
              <a:rPr lang="sr-Cyrl-RS" sz="2400" dirty="0" smtClean="0">
                <a:latin typeface="Times New Roman" pitchFamily="18" charset="0"/>
              </a:rPr>
              <a:t>маск</a:t>
            </a:r>
            <a:r>
              <a:rPr lang="sr-Latn-RS" sz="2400" dirty="0" smtClean="0">
                <a:latin typeface="Times New Roman" pitchFamily="18" charset="0"/>
              </a:rPr>
              <a:t>a </a:t>
            </a:r>
            <a:r>
              <a:rPr lang="sr-Cyrl-RS" sz="2400" dirty="0" smtClean="0">
                <a:latin typeface="Times New Roman" pitchFamily="18" charset="0"/>
              </a:rPr>
              <a:t>у доба </a:t>
            </a:r>
            <a:r>
              <a:rPr lang="sr-Latn-RS" sz="2400" dirty="0" smtClean="0">
                <a:latin typeface="Times New Roman" pitchFamily="18" charset="0"/>
              </a:rPr>
              <a:t>COVID-19.</a:t>
            </a:r>
            <a:endParaRPr lang="en-US" sz="2400" dirty="0"/>
          </a:p>
        </p:txBody>
      </p:sp>
      <p:pic>
        <p:nvPicPr>
          <p:cNvPr id="4" name="Content Placeholder 3" descr="IMG-0efd31085ffa150631b89994c47662a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285860"/>
            <a:ext cx="321530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28765d7820166b6b7ced979a7d3dbf3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216703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Печуркице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</a:rPr>
              <a:t>–</a:t>
            </a:r>
            <a:r>
              <a:rPr lang="sr-Cyrl-RS" sz="2400" dirty="0" smtClean="0">
                <a:latin typeface="Times New Roman" pitchFamily="18" charset="0"/>
              </a:rPr>
              <a:t>маск</a:t>
            </a:r>
            <a:r>
              <a:rPr lang="sr-Latn-RS" sz="2400" dirty="0" smtClean="0">
                <a:latin typeface="Times New Roman" pitchFamily="18" charset="0"/>
              </a:rPr>
              <a:t>a </a:t>
            </a:r>
            <a:r>
              <a:rPr lang="sr-Cyrl-RS" sz="2400" dirty="0" smtClean="0">
                <a:latin typeface="Times New Roman" pitchFamily="18" charset="0"/>
              </a:rPr>
              <a:t>у доба </a:t>
            </a:r>
            <a:r>
              <a:rPr lang="sr-Latn-RS" sz="2400" dirty="0" smtClean="0">
                <a:latin typeface="Times New Roman" pitchFamily="18" charset="0"/>
              </a:rPr>
              <a:t>COVID-19.</a:t>
            </a:r>
            <a:endParaRPr lang="en-US" sz="2400" dirty="0"/>
          </a:p>
        </p:txBody>
      </p:sp>
      <p:pic>
        <p:nvPicPr>
          <p:cNvPr id="4" name="Content Placeholder 3" descr="IMG-e3af935986697e96aea51c950684ec2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357298"/>
            <a:ext cx="376073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81c9f2418cf2ca501acd7b89efce95a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285860"/>
            <a:ext cx="3536163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Печуркице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</a:rPr>
              <a:t>–</a:t>
            </a:r>
            <a:r>
              <a:rPr lang="sr-Cyrl-RS" sz="2400" dirty="0" smtClean="0">
                <a:latin typeface="Times New Roman" pitchFamily="18" charset="0"/>
              </a:rPr>
              <a:t>маск</a:t>
            </a:r>
            <a:r>
              <a:rPr lang="sr-Latn-RS" sz="2400" dirty="0" smtClean="0">
                <a:latin typeface="Times New Roman" pitchFamily="18" charset="0"/>
              </a:rPr>
              <a:t>a </a:t>
            </a:r>
            <a:r>
              <a:rPr lang="sr-Cyrl-RS" sz="2400" dirty="0" smtClean="0">
                <a:latin typeface="Times New Roman" pitchFamily="18" charset="0"/>
              </a:rPr>
              <a:t>у доба </a:t>
            </a:r>
            <a:r>
              <a:rPr lang="sr-Latn-RS" sz="2400" dirty="0" smtClean="0">
                <a:latin typeface="Times New Roman" pitchFamily="18" charset="0"/>
              </a:rPr>
              <a:t>COVID-19.</a:t>
            </a:r>
            <a:endParaRPr lang="en-US" sz="2400" dirty="0"/>
          </a:p>
        </p:txBody>
      </p:sp>
      <p:pic>
        <p:nvPicPr>
          <p:cNvPr id="4" name="Content Placeholder 3" descr="IMG-73436d9da2ea1a522a6f6d0f4b4c7e2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285860"/>
            <a:ext cx="3702844" cy="4937125"/>
          </a:xfrm>
        </p:spPr>
      </p:pic>
      <p:pic>
        <p:nvPicPr>
          <p:cNvPr id="5" name="Picture 4" descr="IMG-90056e4f6a5ba2e9fd445c56b59723f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3500462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Печуркице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</a:rPr>
              <a:t>–</a:t>
            </a:r>
            <a:r>
              <a:rPr lang="sr-Cyrl-RS" sz="2400" dirty="0" smtClean="0">
                <a:latin typeface="Times New Roman" pitchFamily="18" charset="0"/>
              </a:rPr>
              <a:t>маск</a:t>
            </a:r>
            <a:r>
              <a:rPr lang="sr-Latn-RS" sz="2400" dirty="0" smtClean="0">
                <a:latin typeface="Times New Roman" pitchFamily="18" charset="0"/>
              </a:rPr>
              <a:t>a </a:t>
            </a:r>
            <a:r>
              <a:rPr lang="sr-Cyrl-RS" sz="2400" dirty="0" smtClean="0">
                <a:latin typeface="Times New Roman" pitchFamily="18" charset="0"/>
              </a:rPr>
              <a:t>у доба </a:t>
            </a:r>
            <a:r>
              <a:rPr lang="sr-Latn-RS" sz="2400" dirty="0" smtClean="0">
                <a:latin typeface="Times New Roman" pitchFamily="18" charset="0"/>
              </a:rPr>
              <a:t>COVID-19.</a:t>
            </a:r>
            <a:endParaRPr lang="en-US" sz="2400" dirty="0"/>
          </a:p>
        </p:txBody>
      </p:sp>
      <p:pic>
        <p:nvPicPr>
          <p:cNvPr id="4" name="Content Placeholder 3" descr="IMG-4d50ab62eaccb9e18e2b647a75e50f2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357298"/>
            <a:ext cx="3702844" cy="4937125"/>
          </a:xfrm>
        </p:spPr>
      </p:pic>
      <p:pic>
        <p:nvPicPr>
          <p:cNvPr id="5" name="Picture 4" descr="IMG-ab9e115c2b928388238fa5406d6b956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357299"/>
            <a:ext cx="3286148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Печуркице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</a:rPr>
              <a:t>–</a:t>
            </a:r>
            <a:r>
              <a:rPr lang="sr-Cyrl-RS" sz="2400" dirty="0" smtClean="0">
                <a:latin typeface="Times New Roman" pitchFamily="18" charset="0"/>
              </a:rPr>
              <a:t>маск</a:t>
            </a:r>
            <a:r>
              <a:rPr lang="sr-Latn-RS" sz="2400" dirty="0" smtClean="0">
                <a:latin typeface="Times New Roman" pitchFamily="18" charset="0"/>
              </a:rPr>
              <a:t>a </a:t>
            </a:r>
            <a:r>
              <a:rPr lang="sr-Cyrl-RS" sz="2400" dirty="0" smtClean="0">
                <a:latin typeface="Times New Roman" pitchFamily="18" charset="0"/>
              </a:rPr>
              <a:t>у доба </a:t>
            </a:r>
            <a:r>
              <a:rPr lang="sr-Latn-RS" sz="2400" dirty="0" smtClean="0">
                <a:latin typeface="Times New Roman" pitchFamily="18" charset="0"/>
              </a:rPr>
              <a:t>COVID-19.</a:t>
            </a:r>
            <a:endParaRPr lang="en-US" sz="2400" dirty="0"/>
          </a:p>
        </p:txBody>
      </p:sp>
      <p:pic>
        <p:nvPicPr>
          <p:cNvPr id="4" name="Content Placeholder 3" descr="IMG-c3ca90753e3d331a6fdc901aea5531b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285860"/>
            <a:ext cx="3702844" cy="4937125"/>
          </a:xfrm>
          <a:prstGeom prst="rect">
            <a:avLst/>
          </a:prstGeom>
        </p:spPr>
      </p:pic>
      <p:pic>
        <p:nvPicPr>
          <p:cNvPr id="5" name="Picture 4" descr="IMG-b02749ea5de399699dd43e1f7261b13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285860"/>
            <a:ext cx="4286280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43</TotalTime>
  <Words>56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Активности у време ванредног стања Печуркице   </vt:lpstr>
      <vt:lpstr>Печуркице –маскa у доба COVID-19.</vt:lpstr>
      <vt:lpstr>Печуркице –маскa у доба COVID-19.</vt:lpstr>
      <vt:lpstr>Печуркице –маскa у доба COVID-19.</vt:lpstr>
      <vt:lpstr>Печуркице –маскa у доба COVID-19.</vt:lpstr>
      <vt:lpstr>Печуркице –маскa у доба COVID-19.</vt:lpstr>
      <vt:lpstr>Печуркице –маскa у доба COVID-19.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Активности у време ванредног стања Бубамарци</dc:title>
  <dc:creator>KORISNIK</dc:creator>
  <cp:lastModifiedBy>KORISNIK</cp:lastModifiedBy>
  <cp:revision>5</cp:revision>
  <dcterms:created xsi:type="dcterms:W3CDTF">2020-04-26T19:02:28Z</dcterms:created>
  <dcterms:modified xsi:type="dcterms:W3CDTF">2020-04-26T22:49:03Z</dcterms:modified>
</cp:coreProperties>
</file>