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72" r:id="rId10"/>
    <p:sldId id="265" r:id="rId11"/>
    <p:sldId id="270" r:id="rId12"/>
    <p:sldId id="271" r:id="rId13"/>
    <p:sldId id="274" r:id="rId14"/>
    <p:sldId id="266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0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90FAA3-CFC4-4D2A-A45D-C00CFA06CEB5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3AE46-DBF6-4588-AF42-FB9B3CE48EE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2DAAD-B0FB-485C-8349-723B70604D7D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FC77F-C3E4-4F86-8FBC-94D584743AA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4378842" cy="43689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323528" y="188640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Излет</a:t>
            </a:r>
            <a:r>
              <a:rPr lang="sr-Latn-R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деце</a:t>
            </a:r>
            <a:r>
              <a:rPr lang="sr-Latn-R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групе</a:t>
            </a:r>
            <a:r>
              <a:rPr lang="sr-Latn-R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,,Печурка’’  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(боравак у Рибарској бањи и вртићу ,,Јеленко’’)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80528" y="2996952"/>
            <a:ext cx="33123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r>
              <a:rPr lang="sr-Cyrl-RS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.мај 2018. , вртић ,,Невен’’, средња васпитна група ,,Печурка</a:t>
            </a:r>
            <a:r>
              <a:rPr lang="sr-Cyrl-RS" sz="2000" b="1" dirty="0" smtClean="0">
                <a:solidFill>
                  <a:srgbClr val="7030A0"/>
                </a:solidFill>
              </a:rPr>
              <a:t>’’</a:t>
            </a:r>
            <a:endParaRPr lang="en-US" sz="2000" b="1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28184" y="2708920"/>
            <a:ext cx="33123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Васпитачи </a:t>
            </a:r>
          </a:p>
          <a:p>
            <a:pPr algn="ctr"/>
            <a:r>
              <a:rPr lang="sr-Cyrl-R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Биљана Недић и </a:t>
            </a:r>
          </a:p>
          <a:p>
            <a:pPr algn="ctr"/>
            <a:r>
              <a:rPr lang="sr-Cyrl-R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Драгана Јочић</a:t>
            </a:r>
            <a:endParaRPr lang="en-US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1907704" cy="2236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835696" y="548680"/>
            <a:ext cx="7308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Свакодневни васпитно-образовни рад са децом предшколског узраста подразумева равномерно смењивање активности, одмора и рекреације. Поред</a:t>
            </a:r>
            <a:r>
              <a:rPr lang="sr-Latn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редовних рекреативних активности и одмора, ПУ</a:t>
            </a:r>
            <a:r>
              <a:rPr lang="sr-Latn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,,Ната Вељковић’’организује и друге облике одмора и рекреације у складу са интересовањима и потребама деце и родитеља.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492896"/>
            <a:ext cx="91440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току радне 2017/2018. год. ПУ ''Ната Вељковић'' организује рекреативни боравак и излет деце у вртићу ''Јеленко'' у Рибарској бањи. На један такав  излет су 25.маја  ове  године  отишла  и деца групе ,,Печурка’’.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 подсетимо...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437112"/>
            <a:ext cx="69482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Рибарска Бања се налази на удаљености од 34 км од Крушевца, на надморској висини од 540 м и лоцирана је на северним падинама планине Јастребац у долини Рибарске реке. Шумска пространства, која је окружују, надморска висина, и положај, омогућавају чист и свеж ваздух током целе године, што боравак у њој чини пријатнијим. Климатски услови овог подручија посебно су погодни за опоравак, очување и унапређивање здравља, па самим тим пружају могућност квалитетног одмора и рекреације деце.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KORISNIK\Desktop\ribarska-ban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861048"/>
            <a:ext cx="2195736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0" y="332656"/>
            <a:ext cx="9144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Основни циљеви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одласка деце на једнодневни излет су: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чување и унапређивање здравља деце бораваком на чистом ваздуху и физичким    активностима; </a:t>
            </a:r>
          </a:p>
          <a:p>
            <a:pPr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активан одмор ;</a:t>
            </a:r>
          </a:p>
          <a:p>
            <a:pPr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развијање природних облика кретања и моторичких способности деце у природним условима 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развијање навика  здравог начина живота;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азвијање навика креативног провођења слободног времена 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азвијање способности доживљавања и упознавања природе, њених законитости и лепота 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ормирање и доградња моралних ставова о поступцима човека у односу на природу 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тицање искуства у колективном животу и заједништву, уз развијање толеранције у односима са другима;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успостављање позитивне социо-емотивне климе у групи и објекту и подстицање веселог расположења 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KORISNIK\Desktop\pecur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364" y="4365104"/>
            <a:ext cx="2232903" cy="22278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67544" y="4941168"/>
            <a:ext cx="5832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 како нам је било?</a:t>
            </a:r>
          </a:p>
          <a:p>
            <a:endParaRPr lang="sr-Cyrl-RS" dirty="0"/>
          </a:p>
          <a:p>
            <a:r>
              <a:rPr lang="sr-Cyrl-RS" dirty="0" smtClean="0"/>
              <a:t>                      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5805264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Слике које следе говоре више од речи...</a:t>
            </a:r>
          </a:p>
          <a:p>
            <a:r>
              <a:rPr lang="sr-Cyrl-RS" dirty="0"/>
              <a:t> </a:t>
            </a:r>
            <a:r>
              <a:rPr lang="sr-Cyrl-RS" dirty="0" smtClean="0"/>
              <a:t>               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KORISNIK\Desktop\rb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8640"/>
            <a:ext cx="2454920" cy="32732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 descr="C:\Users\KORISNIK\Desktop\rb\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88640"/>
            <a:ext cx="2508926" cy="3312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4" descr="C:\Users\KORISNIK\Desktop\rb\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188640"/>
            <a:ext cx="2484276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5" descr="C:\Users\KORISNIK\Desktop\rb\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3512765"/>
            <a:ext cx="2448272" cy="3345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6" descr="C:\Users\KORISNIK\Desktop\rb\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3573016"/>
            <a:ext cx="2520280" cy="3284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7" descr="C:\Users\KORISNIK\Desktop\rb\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3573016"/>
            <a:ext cx="2448272" cy="3284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8" descr="C:\Users\KORISNIK\Desktop\rb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2664296" cy="35523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2" descr="C:\Users\KORISNIK\Desktop\rb\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708920"/>
            <a:ext cx="3024336" cy="4032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11" descr="C:\Users\KORISNIK\Desktop\rb\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88640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 descr="C:\Users\KORISNIK\Desktop\pecurk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5157192"/>
            <a:ext cx="1294669" cy="1291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Picture 8" descr="C:\Users\KORISNIK\Desktop\pecurk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836712"/>
            <a:ext cx="1294669" cy="1291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Picture 9" descr="C:\Users\KORISNIK\Desktop\pecurk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725144"/>
            <a:ext cx="1294669" cy="1291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Users\KORISNIK\Desktop\rb\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60648"/>
            <a:ext cx="367240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KORISNIK\Desktop\rb\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060848"/>
            <a:ext cx="4038600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C:\Users\KORISNIK\Desktop\rb\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052736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C:\Users\KORISNIK\Desktop\rb\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844824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Users\KORISNIK\Desktop\rb\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 descr="C:\Users\KORISNIK\Desktop\rb\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908720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ORISNIK\Desktop\rb\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4608512" cy="614468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4" descr="C:\Users\KORISNIK\Desktop\pecur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2377" y="1340768"/>
            <a:ext cx="4041623" cy="40324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C:\Users\KORISNIK\Desktop\rb\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98063">
            <a:off x="4970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5" name="Picture 3" descr="C:\Users\KORISNIK\Desktop\rb\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99299">
            <a:off x="539552" y="620688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5" descr="C:\Users\KORISNIK\Desktop\rb\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60648"/>
            <a:ext cx="2430270" cy="3240360"/>
          </a:xfrm>
          <a:prstGeom prst="rect">
            <a:avLst/>
          </a:prstGeom>
          <a:noFill/>
        </p:spPr>
      </p:pic>
      <p:pic>
        <p:nvPicPr>
          <p:cNvPr id="4" name="Picture 4" descr="C:\Users\KORISNIK\Desktop\rb\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620688"/>
            <a:ext cx="2376264" cy="2980928"/>
          </a:xfrm>
          <a:prstGeom prst="rect">
            <a:avLst/>
          </a:prstGeom>
          <a:noFill/>
        </p:spPr>
      </p:pic>
      <p:pic>
        <p:nvPicPr>
          <p:cNvPr id="6" name="Picture 6" descr="C:\Users\KORISNIK\Desktop\rb\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260648"/>
            <a:ext cx="2520280" cy="3225221"/>
          </a:xfrm>
          <a:prstGeom prst="rect">
            <a:avLst/>
          </a:prstGeom>
          <a:noFill/>
        </p:spPr>
      </p:pic>
      <p:pic>
        <p:nvPicPr>
          <p:cNvPr id="7" name="Picture 7" descr="C:\Users\KORISNIK\Desktop\rb\2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3933056"/>
            <a:ext cx="1968866" cy="2625155"/>
          </a:xfrm>
          <a:prstGeom prst="rect">
            <a:avLst/>
          </a:prstGeom>
          <a:noFill/>
        </p:spPr>
      </p:pic>
      <p:pic>
        <p:nvPicPr>
          <p:cNvPr id="8" name="Picture 9" descr="C:\Users\KORISNIK\Desktop\rb\3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3573016"/>
            <a:ext cx="2220894" cy="3112073"/>
          </a:xfrm>
          <a:prstGeom prst="rect">
            <a:avLst/>
          </a:prstGeom>
          <a:noFill/>
        </p:spPr>
      </p:pic>
      <p:pic>
        <p:nvPicPr>
          <p:cNvPr id="9" name="Picture 8" descr="C:\Users\KORISNIK\Desktop\pecurk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3861048"/>
            <a:ext cx="2520280" cy="25145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10" descr="C:\Users\KORISNIK\Desktop\rb\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4038600" cy="3028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11" descr="C:\Users\KORISNIK\Desktop\rb\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32656"/>
            <a:ext cx="4038600" cy="3028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2" descr="C:\Users\KORISNIK\Desktop\rb\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3625221"/>
            <a:ext cx="2424584" cy="32327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 descr="C:\Users\KORISNIK\Desktop\pecurk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3644696"/>
            <a:ext cx="2952328" cy="29456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Users\KORISNIK\Desktop\rb\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C:\Users\KORISNIK\Desktop\rb\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48680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KORISNIK\Desktop\rb\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645024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C:\Users\KORISNIK\Desktop\rb\3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645024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Users\KORISNIK\Desktop\rb\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844824"/>
            <a:ext cx="3178448" cy="4237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C:\Users\KORISNIK\Desktop\rb\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284984"/>
            <a:ext cx="2520280" cy="3360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0" name="Picture 2" descr="C:\Users\KORISNIK\Desktop\jelenk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88640"/>
            <a:ext cx="4110628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ISNIK\Desktop\pecurka.jpg"/>
          <p:cNvPicPr>
            <a:picLocks noChangeAspect="1" noChangeArrowheads="1"/>
          </p:cNvPicPr>
          <p:nvPr/>
        </p:nvPicPr>
        <p:blipFill>
          <a:blip r:embed="rId2" cstate="print">
            <a:lum bright="71000" contrast="33000"/>
          </a:blip>
          <a:srcRect/>
          <a:stretch>
            <a:fillRect/>
          </a:stretch>
        </p:blipFill>
        <p:spPr bwMode="auto">
          <a:xfrm>
            <a:off x="0" y="0"/>
            <a:ext cx="9144000" cy="686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C:\Users\KORISNIK\Desktop\rb\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836712"/>
            <a:ext cx="7416824" cy="556261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59632" y="260648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Овако ћемо и следеће године...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C:\Users\KORISNIK\Desktop\pecur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9331" y="5373216"/>
            <a:ext cx="1294669" cy="1291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Picture 6" descr="C:\Users\KORISNIK\Desktop\pecur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8640"/>
            <a:ext cx="1294669" cy="1291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Picture 7" descr="C:\Users\KORISNIK\Desktop\pecur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9331" y="188640"/>
            <a:ext cx="1294669" cy="1291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Picture 8" descr="C:\Users\KORISNIK\Desktop\pecur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73216"/>
            <a:ext cx="1294669" cy="12917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343</Words>
  <Application>Microsoft Office PowerPoint</Application>
  <PresentationFormat>On-screen Show (4:3)</PresentationFormat>
  <Paragraphs>28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29</cp:revision>
  <dcterms:created xsi:type="dcterms:W3CDTF">2018-05-27T08:11:25Z</dcterms:created>
  <dcterms:modified xsi:type="dcterms:W3CDTF">2018-05-28T19:32:34Z</dcterms:modified>
</cp:coreProperties>
</file>