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57" r:id="rId5"/>
    <p:sldId id="263" r:id="rId6"/>
    <p:sldId id="260" r:id="rId7"/>
    <p:sldId id="261" r:id="rId8"/>
    <p:sldId id="262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D9965FD-48F8-4F07-9BF9-7271390E6400}" type="datetimeFigureOut">
              <a:rPr lang="en-US"/>
              <a:pPr>
                <a:defRPr/>
              </a:pPr>
              <a:t>4/16/2021</a:t>
            </a:fld>
            <a:endParaRPr lang="en-US"/>
          </a:p>
        </p:txBody>
      </p:sp>
      <p:sp>
        <p:nvSpPr>
          <p:cNvPr id="7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2E1892E-6E8E-40BE-94A0-CFB104DB94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43F729-C54D-420F-B002-8EE1B0EE90C6}" type="datetimeFigureOut">
              <a:rPr lang="en-US"/>
              <a:pPr>
                <a:defRPr/>
              </a:pPr>
              <a:t>4/16/2021</a:t>
            </a:fld>
            <a:endParaRPr lang="en-US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2C6742-E2C1-43CA-85E4-69C9F45772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B340A2F-EE88-4AD1-A460-88B2EA35A676}" type="datetimeFigureOut">
              <a:rPr lang="en-US"/>
              <a:pPr>
                <a:defRPr/>
              </a:pPr>
              <a:t>4/16/2021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644EC8C-B899-4622-9693-49EF8839E8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AEC7E-C9CC-4049-87A6-DC3846E46476}" type="datetimeFigureOut">
              <a:rPr lang="en-US"/>
              <a:pPr>
                <a:defRPr/>
              </a:pPr>
              <a:t>4/16/2021</a:t>
            </a:fld>
            <a:endParaRPr lang="en-US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4BEA12-6617-43FA-83AB-CC748E9C12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42A32DF-F247-4A1A-8429-3CB6B0639CE5}" type="datetimeFigureOut">
              <a:rPr lang="en-US"/>
              <a:pPr>
                <a:defRPr/>
              </a:pPr>
              <a:t>4/16/2021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C6F0DD9-AE2C-4963-91C3-A4717A891B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C24D9-A0A8-474C-AE60-99DB19778E6E}" type="datetimeFigureOut">
              <a:rPr lang="en-US"/>
              <a:pPr>
                <a:defRPr/>
              </a:pPr>
              <a:t>4/16/2021</a:t>
            </a:fld>
            <a:endParaRPr lang="en-US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435A1-BFA1-422D-8105-D66A719FF5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Rectangle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745D9AB-C9B2-4670-AC19-9BCE58E14A82}" type="datetimeFigureOut">
              <a:rPr lang="en-US"/>
              <a:pPr>
                <a:defRPr/>
              </a:pPr>
              <a:t>4/16/2021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AA63331-9228-469C-9E74-7DC3342A2C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61C16D6-252A-4C20-BEC9-B6AC3D1397D4}" type="datetimeFigureOut">
              <a:rPr lang="en-US"/>
              <a:pPr>
                <a:defRPr/>
              </a:pPr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D496278-1F75-497B-B40B-1EB6FC8389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Flowchart: Process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lowchart: Process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2162818-CB89-4420-AAC7-3466FC7255B0}" type="datetimeFigureOut">
              <a:rPr lang="en-US"/>
              <a:pPr>
                <a:defRPr/>
              </a:pPr>
              <a:t>4/16/2021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BCC93E1-DA6C-4411-A90A-42EF1D5878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AB8F2C-9778-4D82-8868-1086E8C989F0}" type="datetimeFigureOut">
              <a:rPr lang="en-US"/>
              <a:pPr>
                <a:defRPr/>
              </a:pPr>
              <a:t>4/16/2021</a:t>
            </a:fld>
            <a:endParaRPr lang="en-US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92080-04BC-4759-9D5A-43597460F5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C92D3A-A225-46CA-8043-CC87E02843C4}" type="datetimeFigureOut">
              <a:rPr lang="en-US"/>
              <a:pPr>
                <a:defRPr/>
              </a:pPr>
              <a:t>4/16/2021</a:t>
            </a:fld>
            <a:endParaRPr lang="en-US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4B57BA-CE2A-4742-9992-9D59564432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88A46B6C-CFAA-48A9-9045-048F55597784}" type="datetimeFigureOut">
              <a:rPr lang="en-US"/>
              <a:pPr>
                <a:defRPr/>
              </a:pPr>
              <a:t>4/16/2021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A1A4990F-C479-4747-B4F1-4CAB25FF8E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695" r:id="rId2"/>
    <p:sldLayoutId id="2147483701" r:id="rId3"/>
    <p:sldLayoutId id="2147483696" r:id="rId4"/>
    <p:sldLayoutId id="2147483702" r:id="rId5"/>
    <p:sldLayoutId id="2147483697" r:id="rId6"/>
    <p:sldLayoutId id="2147483703" r:id="rId7"/>
    <p:sldLayoutId id="2147483704" r:id="rId8"/>
    <p:sldLayoutId id="2147483705" r:id="rId9"/>
    <p:sldLayoutId id="2147483698" r:id="rId10"/>
    <p:sldLayoutId id="214748369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1925" y="360363"/>
            <a:ext cx="7407275" cy="3640137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40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sz="4000" i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Пчелица </a:t>
            </a:r>
            <a:r>
              <a:rPr lang="sr-Cyrl-RS" sz="40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40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4000" i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вртић слави рођендан </a:t>
            </a:r>
            <a:endParaRPr lang="en-US" sz="4000" i="1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43063" y="5286375"/>
            <a:ext cx="6500812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15.04.2021.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Крушевац</a:t>
            </a:r>
            <a:endParaRPr lang="en-US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Породичне честитке</a:t>
            </a:r>
            <a:endParaRPr lang="en-US" sz="24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9" name="Content Placeholder 4" descr="161829488243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214438" y="1714500"/>
            <a:ext cx="3105150" cy="4214813"/>
          </a:xfrm>
        </p:spPr>
      </p:pic>
      <p:pic>
        <p:nvPicPr>
          <p:cNvPr id="9220" name="Picture 5" descr="161829488244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714500"/>
            <a:ext cx="4225925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Породичне честитке</a:t>
            </a:r>
            <a:endParaRPr lang="en-US" sz="24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10243" name="Content Placeholder 3" descr="161833894814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214438" y="1714500"/>
            <a:ext cx="3406775" cy="4525963"/>
          </a:xfrm>
        </p:spPr>
      </p:pic>
      <p:pic>
        <p:nvPicPr>
          <p:cNvPr id="10244" name="Picture 4" descr="161833894815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0" y="1643063"/>
            <a:ext cx="3357563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Дечијих руку дело </a:t>
            </a:r>
            <a:endParaRPr lang="en-US" sz="24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7" name="Content Placeholder 3" descr="161839419458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987550" y="1447800"/>
            <a:ext cx="6394450" cy="48006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Дечијих руку дело </a:t>
            </a:r>
            <a:endParaRPr lang="en-US" sz="24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12291" name="Content Placeholder 3" descr="IMG-31777a6289f47ca8de76924fee90fc6d-V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00188" y="1857375"/>
            <a:ext cx="3643312" cy="4525963"/>
          </a:xfrm>
        </p:spPr>
      </p:pic>
      <p:pic>
        <p:nvPicPr>
          <p:cNvPr id="12292" name="Picture 4" descr="161833894814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75" y="1857375"/>
            <a:ext cx="3616325" cy="461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Дечијих руку дело </a:t>
            </a:r>
            <a:endParaRPr lang="en-US" sz="24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13315" name="Content Placeholder 3" descr="161833894816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71625" y="1785938"/>
            <a:ext cx="3394075" cy="4525962"/>
          </a:xfrm>
        </p:spPr>
      </p:pic>
      <p:pic>
        <p:nvPicPr>
          <p:cNvPr id="13316" name="Picture 4" descr="161839419458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3" y="1714500"/>
            <a:ext cx="3430587" cy="457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Дечијих руку дело </a:t>
            </a:r>
            <a:endParaRPr lang="en-US" sz="24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14339" name="Content Placeholder 3" descr="161839419460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57250" y="1785938"/>
            <a:ext cx="3643313" cy="4525962"/>
          </a:xfrm>
        </p:spPr>
      </p:pic>
      <p:pic>
        <p:nvPicPr>
          <p:cNvPr id="14340" name="Picture 4" descr="161839419459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88" y="1785938"/>
            <a:ext cx="3786187" cy="464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Рођенданско славље и весеље</a:t>
            </a:r>
            <a:endParaRPr lang="en-US" sz="24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3" name="Content Placeholder 3" descr="161833894815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66938" y="1584325"/>
            <a:ext cx="6035675" cy="452755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Рођенданско славље и весеље</a:t>
            </a:r>
            <a:endParaRPr lang="en-US" sz="24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16387" name="Content Placeholder 3" descr="161856331078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357313" y="1643063"/>
            <a:ext cx="3397250" cy="4525962"/>
          </a:xfrm>
        </p:spPr>
      </p:pic>
      <p:pic>
        <p:nvPicPr>
          <p:cNvPr id="16388" name="Picture 4" descr="161856331079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75" y="1571625"/>
            <a:ext cx="3643313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4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Рођенданско славље и весеље</a:t>
            </a:r>
            <a:endParaRPr lang="en-US" sz="2400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17411" name="Content Placeholder 3" descr="161856331076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285875" y="1600200"/>
            <a:ext cx="6286500" cy="4972050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27</TotalTime>
  <Words>33</Words>
  <Application>Microsoft Office PowerPoint</Application>
  <PresentationFormat>On-screen Show (4:3)</PresentationFormat>
  <Paragraphs>12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Gill Sans MT</vt:lpstr>
      <vt:lpstr>Wingdings 2</vt:lpstr>
      <vt:lpstr>Verdana</vt:lpstr>
      <vt:lpstr>Calibri</vt:lpstr>
      <vt:lpstr>Times New Roman</vt:lpstr>
      <vt:lpstr>Solstice</vt:lpstr>
      <vt:lpstr>Вртић Пчелица  Мој вртић слави рођендан </vt:lpstr>
      <vt:lpstr>Породичне честитке</vt:lpstr>
      <vt:lpstr>Породичне честитке</vt:lpstr>
      <vt:lpstr>Дечијих руку дело </vt:lpstr>
      <vt:lpstr>Дечијих руку дело </vt:lpstr>
      <vt:lpstr>Дечијих руку дело </vt:lpstr>
      <vt:lpstr>Дечијих руку дело </vt:lpstr>
      <vt:lpstr>Рођенданско славље и весеље</vt:lpstr>
      <vt:lpstr>Рођенданско славље и весеље</vt:lpstr>
      <vt:lpstr>Рођенданско славље и весеље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Пчелица  Мој вртић слави рођендан</dc:title>
  <dc:creator>Dana Miladinovic</dc:creator>
  <cp:lastModifiedBy>Dana Miladinovic</cp:lastModifiedBy>
  <cp:revision>6</cp:revision>
  <dcterms:created xsi:type="dcterms:W3CDTF">2021-04-16T08:37:19Z</dcterms:created>
  <dcterms:modified xsi:type="dcterms:W3CDTF">2021-04-16T10:25:38Z</dcterms:modified>
</cp:coreProperties>
</file>