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3" r:id="rId3"/>
    <p:sldId id="264" r:id="rId4"/>
    <p:sldId id="265" r:id="rId5"/>
    <p:sldId id="267" r:id="rId6"/>
    <p:sldId id="258" r:id="rId7"/>
    <p:sldId id="260" r:id="rId8"/>
    <p:sldId id="261" r:id="rId9"/>
    <p:sldId id="262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24D31E5-B9EB-49E0-86DB-07A1D8B5CA9E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E74B9BE-A9C4-4CDB-89AD-15B2724603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457200" y="4857760"/>
            <a:ext cx="8305800" cy="928694"/>
          </a:xfrm>
        </p:spPr>
        <p:txBody>
          <a:bodyPr/>
          <a:lstStyle/>
          <a:p>
            <a:r>
              <a:rPr lang="sr-Cyrl-RS" sz="2400" b="1" dirty="0" smtClean="0">
                <a:latin typeface="Times New Roman" pitchFamily="18" charset="0"/>
              </a:rPr>
              <a:t>23.05.2017.</a:t>
            </a:r>
          </a:p>
          <a:p>
            <a:r>
              <a:rPr lang="sr-Cyrl-RS" sz="2400" b="1" dirty="0" smtClean="0">
                <a:latin typeface="Times New Roman" pitchFamily="18" charset="0"/>
              </a:rPr>
              <a:t>Београд</a:t>
            </a:r>
            <a:endParaRPr lang="en-US" sz="2400" b="1" dirty="0">
              <a:latin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sz="4000" b="1" dirty="0" smtClean="0">
                <a:latin typeface="Times New Roman" pitchFamily="18" charset="0"/>
              </a:rPr>
              <a:t>На путу до нових </a:t>
            </a:r>
            <a:br>
              <a:rPr lang="sr-Cyrl-RS" sz="4000" b="1" dirty="0" smtClean="0">
                <a:latin typeface="Times New Roman" pitchFamily="18" charset="0"/>
              </a:rPr>
            </a:br>
            <a:r>
              <a:rPr lang="sr-Cyrl-RS" sz="4000" b="1" i="1" dirty="0" smtClean="0">
                <a:latin typeface="Times New Roman" pitchFamily="18" charset="0"/>
              </a:rPr>
              <a:t>Основа програма предшколског васпитања и образовања </a:t>
            </a:r>
            <a:r>
              <a:rPr sz="4000" b="1" smtClean="0">
                <a:latin typeface="Times New Roman" pitchFamily="18" charset="0"/>
              </a:rPr>
              <a:t/>
            </a:r>
            <a:br>
              <a:rPr sz="4000" b="1" smtClean="0">
                <a:latin typeface="Times New Roman" pitchFamily="18" charset="0"/>
              </a:rPr>
            </a:br>
            <a:endParaRPr lang="en-US" sz="4000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_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428736"/>
            <a:ext cx="4071966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428736"/>
            <a:ext cx="3809995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857224" y="642918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</a:rPr>
              <a:t>Штанд ЦИП –а                                                  Почетак Конференције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24000"/>
            <a:ext cx="7500990" cy="4762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МПНТР РС </a:t>
            </a:r>
            <a:r>
              <a:rPr lang="sr-Cyrl-RS" sz="2400" dirty="0" smtClean="0">
                <a:latin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,Уводна реч-</a:t>
            </a:r>
            <a:r>
              <a:rPr lang="sr-Cyrl-RS" sz="2400" b="1" dirty="0" smtClean="0">
                <a:latin typeface="Times New Roman" pitchFamily="18" charset="0"/>
              </a:rPr>
              <a:t>М.Шарчевић,министар 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SC_00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357298"/>
            <a:ext cx="3929090" cy="5072098"/>
          </a:xfrm>
        </p:spPr>
      </p:pic>
      <p:pic>
        <p:nvPicPr>
          <p:cNvPr id="4" name="Picture 3" descr="DSC_00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285860"/>
            <a:ext cx="421484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428604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Искуства из окружења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0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214290"/>
            <a:ext cx="7643866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500042"/>
            <a:ext cx="4214842" cy="5857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00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571480"/>
            <a:ext cx="4214842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428604"/>
            <a:ext cx="7929618" cy="5643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357166"/>
            <a:ext cx="7858180" cy="5838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29124" y="214290"/>
            <a:ext cx="4000528" cy="6000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00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85728"/>
            <a:ext cx="4000528" cy="6000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1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571480"/>
            <a:ext cx="7286675" cy="5905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60</TotalTime>
  <Words>18</Words>
  <Application>Microsoft Office PowerPoint</Application>
  <PresentationFormat>On-screen Show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Paper</vt:lpstr>
      <vt:lpstr>На путу до нових  Основа програма предшколског васпитања и образовања  </vt:lpstr>
      <vt:lpstr>Slide 2</vt:lpstr>
      <vt:lpstr>МПНТР РС  ,Уводна реч-М.Шарчевић,министар 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10</cp:revision>
  <dcterms:created xsi:type="dcterms:W3CDTF">2017-06-02T23:32:29Z</dcterms:created>
  <dcterms:modified xsi:type="dcterms:W3CDTF">2017-06-05T06:41:25Z</dcterms:modified>
</cp:coreProperties>
</file>