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8" r:id="rId2"/>
    <p:sldId id="269" r:id="rId3"/>
    <p:sldId id="270" r:id="rId4"/>
    <p:sldId id="276" r:id="rId5"/>
    <p:sldId id="275" r:id="rId6"/>
    <p:sldId id="277" r:id="rId7"/>
    <p:sldId id="280" r:id="rId8"/>
    <p:sldId id="279" r:id="rId9"/>
    <p:sldId id="291" r:id="rId10"/>
    <p:sldId id="281" r:id="rId11"/>
    <p:sldId id="273" r:id="rId12"/>
    <p:sldId id="283" r:id="rId13"/>
    <p:sldId id="282" r:id="rId14"/>
    <p:sldId id="289" r:id="rId15"/>
    <p:sldId id="271" r:id="rId16"/>
    <p:sldId id="272" r:id="rId17"/>
    <p:sldId id="285" r:id="rId18"/>
    <p:sldId id="290" r:id="rId19"/>
    <p:sldId id="257" r:id="rId20"/>
    <p:sldId id="258" r:id="rId21"/>
    <p:sldId id="259" r:id="rId22"/>
    <p:sldId id="261" r:id="rId23"/>
    <p:sldId id="264" r:id="rId24"/>
    <p:sldId id="265" r:id="rId25"/>
    <p:sldId id="286" r:id="rId26"/>
    <p:sldId id="266" r:id="rId27"/>
    <p:sldId id="287" r:id="rId28"/>
    <p:sldId id="288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4319156-4A15-4C69-97EC-A58E308819EB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1AF7A8-DAB8-4572-9E63-7FD1E530AF8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85852" y="1000109"/>
            <a:ext cx="67151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Месечни билтен</a:t>
            </a:r>
            <a:br>
              <a:rPr lang="sr-Cyrl-RS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Вртић  </a:t>
            </a:r>
            <a:r>
              <a:rPr lang="sr-Cyrl-RS" sz="3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Звончић</a:t>
            </a:r>
            <a:endParaRPr lang="en-US" sz="3600" i="1" dirty="0">
              <a:solidFill>
                <a:srgbClr val="7030A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538" y="2285992"/>
            <a:ext cx="6786610" cy="34563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43042" y="6027003"/>
            <a:ext cx="55721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Октобар </a:t>
            </a:r>
          </a:p>
          <a:p>
            <a:pPr algn="ctr"/>
            <a:r>
              <a:rPr lang="sr-Cyrl-R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2025.</a:t>
            </a:r>
            <a:endParaRPr lang="en-US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imak ekrana 2025-09-27 17134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1214422"/>
            <a:ext cx="4071966" cy="53578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0034" y="2428868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Звончић...</a:t>
            </a:r>
            <a:endParaRPr lang="en-US" sz="24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28604"/>
            <a:ext cx="8686800" cy="56515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Буквар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дечијих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права</a:t>
            </a:r>
            <a:endParaRPr lang="en-US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nimak ekrana 2025-11-11 00392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071546"/>
            <a:ext cx="4354685" cy="2714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1-11 0021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3786190"/>
            <a:ext cx="4429156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285984" y="6215082"/>
            <a:ext cx="4214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Latn-RS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Моћ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игре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...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Snimak ekrana 2025-09-27 1713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8148" y="142852"/>
            <a:ext cx="928694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176287073897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1071546"/>
            <a:ext cx="4286280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714356"/>
            <a:ext cx="3857620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3571852"/>
            <a:ext cx="3857652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176287073897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642918"/>
            <a:ext cx="5000660" cy="6215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2852"/>
            <a:ext cx="8686800" cy="5937273"/>
          </a:xfrm>
        </p:spPr>
        <p:txBody>
          <a:bodyPr/>
          <a:lstStyle/>
          <a:p>
            <a:pPr>
              <a:buNone/>
            </a:pPr>
            <a:r>
              <a:rPr lang="en-US" b="1" i="1" dirty="0" smtClean="0"/>
              <a:t> </a:t>
            </a:r>
            <a:endParaRPr lang="en-US" dirty="0" smtClean="0"/>
          </a:p>
          <a:p>
            <a:pPr>
              <a:buNone/>
            </a:pP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Играмо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смејемо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заједно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стварамо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...</a:t>
            </a:r>
            <a:endParaRPr lang="en-US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8" name="Picture 7" descr="Snimak ekrana 2025-11-11 00435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714488"/>
            <a:ext cx="6929486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Snimak ekrana 2025-09-27 171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06" y="0"/>
            <a:ext cx="928694" cy="100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3108" y="6143644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 деком у игри и причи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imak ekrana 2025-11-11 0043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071546"/>
            <a:ext cx="436421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1-11 0042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142984"/>
            <a:ext cx="4335627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14480" y="5929330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Грађење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мостова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међу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генерацијама</a:t>
            </a:r>
            <a:r>
              <a:rPr lang="en-US" dirty="0" smtClean="0">
                <a:solidFill>
                  <a:srgbClr val="7030A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en-US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428596" y="142852"/>
            <a:ext cx="635320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Трибина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Срећно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дете,срећу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ствара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Content Placeholder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86" y="1285860"/>
            <a:ext cx="7572428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214282" y="5715016"/>
            <a:ext cx="864399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Стручни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сарадници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Установе</a:t>
            </a:r>
            <a:r>
              <a:rPr kumimoji="0" lang="sr-Latn-RS" b="0" i="0" u="none" strike="noStrike" cap="none" normalizeH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М.Средојевић,психолог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,</a:t>
            </a:r>
            <a:r>
              <a:rPr kumimoji="0" lang="sr-Latn-R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С.Миладиновић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педагог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 и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Милица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Стаменковић,психолог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ea typeface="Calibri" charset="-18"/>
                <a:cs typeface="Times New Roman" pitchFamily="18" charset="0"/>
              </a:rPr>
              <a:t>-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НВО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Здрава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породица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,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срећно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дете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.</a:t>
            </a:r>
            <a:r>
              <a:rPr kumimoji="0" lang="en-US" sz="24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charset="-18"/>
                <a:cs typeface="Times New Roman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Snimak ekrana 2025-09-27 17134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142852"/>
            <a:ext cx="928694" cy="1000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28605"/>
            <a:ext cx="8686800" cy="642942"/>
          </a:xfrm>
        </p:spPr>
        <p:txBody>
          <a:bodyPr/>
          <a:lstStyle/>
          <a:p>
            <a:pPr>
              <a:buNone/>
            </a:pP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моје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породице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је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... </a:t>
            </a:r>
            <a:endParaRPr lang="en-US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Snimak ekrana 2025-09-27 17134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15306" y="0"/>
            <a:ext cx="928694" cy="1349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628707389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1357298"/>
            <a:ext cx="3643320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-78ced934ed5e45c98c103e359d2e3f35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686" y="1428736"/>
            <a:ext cx="3714758" cy="4953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f02621d9c1f57ce81dfd0dd37ece04e0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1142984"/>
            <a:ext cx="4357718" cy="5500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1c9598a8ab603b3e7e87eb4bc8eb0c3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214422"/>
            <a:ext cx="3827630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Snimak ekrana 2025-09-27 1713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15306" y="0"/>
            <a:ext cx="928694" cy="1349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57167"/>
            <a:ext cx="8686800" cy="71438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sz="31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Њено</a:t>
            </a:r>
            <a:r>
              <a:rPr lang="en-US" sz="31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величанство</a:t>
            </a:r>
            <a:r>
              <a:rPr lang="en-US" sz="31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књига</a:t>
            </a:r>
            <a:endParaRPr lang="en-US" sz="3100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b="1" dirty="0" smtClean="0"/>
              <a:t> 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Snimak ekrana 2025-09-27 17134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15306" y="1"/>
            <a:ext cx="928694" cy="1142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628707389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142984"/>
            <a:ext cx="3990607" cy="5357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-0017b9b9916b600b60c3ecaa7de6521b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285860"/>
            <a:ext cx="4429124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10800000" flipV="1">
            <a:off x="0" y="4260443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Лете,лете,лепе речи</a:t>
            </a:r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Дружење рецитатора свих вртића Расинског округа .Вртић </a:t>
            </a:r>
            <a:r>
              <a:rPr lang="ru-RU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Бисери</a:t>
            </a:r>
          </a:p>
        </p:txBody>
      </p:sp>
      <p:pic>
        <p:nvPicPr>
          <p:cNvPr id="5" name="Picture 4" descr="Snimak ekrana 2025-11-09 1002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79" y="1000109"/>
            <a:ext cx="8699841" cy="371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14876" y="1071546"/>
            <a:ext cx="3788697" cy="260349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14876" y="3714752"/>
            <a:ext cx="3824286" cy="25879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7158" y="1071546"/>
            <a:ext cx="4143404" cy="41434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10800000" flipV="1">
            <a:off x="0" y="5156643"/>
            <a:ext cx="4786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Они увек брину о нашој безбедности</a:t>
            </a:r>
          </a:p>
          <a:p>
            <a:pPr algn="ctr"/>
            <a:endParaRPr lang="sr-Cyrl-RS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RS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Snimak ekrana 2025-09-27 1713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72462" y="0"/>
            <a:ext cx="928694" cy="1071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 rot="10800000" flipV="1">
            <a:off x="142844" y="5591271"/>
            <a:ext cx="4429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https://www.youtube.com/watch?v=Vov72Y</a:t>
            </a:r>
            <a:endParaRPr lang="sr-Cyrl-RS" u="sng" dirty="0" smtClean="0"/>
          </a:p>
          <a:p>
            <a:r>
              <a:rPr lang="en-US" u="sng" dirty="0" smtClean="0"/>
              <a:t>IHDE4</a:t>
            </a:r>
            <a:endParaRPr lang="sr-Cyrl-RS" u="sng" dirty="0" smtClean="0"/>
          </a:p>
        </p:txBody>
      </p:sp>
    </p:spTree>
    <p:extLst>
      <p:ext uri="{BB962C8B-B14F-4D97-AF65-F5344CB8AC3E}">
        <p14:creationId xmlns:p14="http://schemas.microsoft.com/office/powerpoint/2010/main" xmlns="" val="230565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85729"/>
            <a:ext cx="8686800" cy="785818"/>
          </a:xfrm>
        </p:spPr>
        <p:txBody>
          <a:bodyPr/>
          <a:lstStyle/>
          <a:p>
            <a:pPr>
              <a:buNone/>
            </a:pP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Фестивал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дечијег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стваралаштва</a:t>
            </a:r>
            <a:endParaRPr lang="en-US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17628707389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142984"/>
            <a:ext cx="3714776" cy="5072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628707389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071546"/>
            <a:ext cx="4500594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76287073894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4143380"/>
            <a:ext cx="4357718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285720" y="635795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BA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Дечији</a:t>
            </a:r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вашар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Snimak ekrana 2025-09-27 1713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72462" y="0"/>
            <a:ext cx="928694" cy="1071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2143116"/>
            <a:ext cx="84296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Приказујемо</a:t>
            </a:r>
            <a:r>
              <a:rPr lang="sr-Latn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j</a:t>
            </a:r>
            <a:r>
              <a:rPr lang="sr-Cyrl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ош неке активности које су реализоване </a:t>
            </a:r>
          </a:p>
          <a:p>
            <a:pPr algn="ctr"/>
            <a:r>
              <a:rPr lang="sr-Cyrl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sz="2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Звончић</a:t>
            </a:r>
            <a:r>
              <a:rPr lang="sr-Cyrl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у месецу октобру</a:t>
            </a:r>
            <a:r>
              <a:rPr lang="sr-Latn-RS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5715016"/>
            <a:ext cx="8686800" cy="1000132"/>
          </a:xfrm>
        </p:spPr>
        <p:txBody>
          <a:bodyPr>
            <a:normAutofit fontScale="47500" lnSpcReduction="20000"/>
          </a:bodyPr>
          <a:lstStyle/>
          <a:p>
            <a:endParaRPr lang="sr-Cyrl-RS" dirty="0" smtClean="0"/>
          </a:p>
          <a:p>
            <a:pPr>
              <a:buNone/>
            </a:pP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Клуб љубитеља лопте.Деца,родитељи и васпитачи вртића,,Звончић".</a:t>
            </a:r>
          </a:p>
          <a:p>
            <a:endParaRPr lang="sr-Cyrl-RS" sz="29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9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https://www.youtube.com/watch?v=DKPTkMkwAME</a:t>
            </a:r>
            <a:endParaRPr lang="en-US" sz="29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Snimak ekrana 2025-11-11 00153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142984"/>
            <a:ext cx="4429156" cy="4572032"/>
          </a:xfrm>
          <a:prstGeom prst="rect">
            <a:avLst/>
          </a:prstGeom>
        </p:spPr>
      </p:pic>
      <p:pic>
        <p:nvPicPr>
          <p:cNvPr id="6" name="Picture 5" descr="Snimak ekrana 2025-11-11 00150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285860"/>
            <a:ext cx="3857652" cy="42862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5857892"/>
            <a:ext cx="8686800" cy="85725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ru-RU" sz="1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Клуб љубитеља науке и уметности.Деца,родитељи и васпитачи вртића </a:t>
            </a:r>
            <a:r>
              <a:rPr lang="ru-RU" sz="18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Звончић.</a:t>
            </a:r>
            <a:endParaRPr lang="en-US" sz="18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Snimak ekrana 2025-11-11 00222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714356"/>
            <a:ext cx="5143536" cy="3143272"/>
          </a:xfrm>
          <a:prstGeom prst="rect">
            <a:avLst/>
          </a:prstGeom>
        </p:spPr>
      </p:pic>
      <p:pic>
        <p:nvPicPr>
          <p:cNvPr id="5" name="Picture 4" descr="Snimak ekrana 2025-11-11 00212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3857628"/>
            <a:ext cx="5143536" cy="2357454"/>
          </a:xfrm>
          <a:prstGeom prst="rect">
            <a:avLst/>
          </a:prstGeom>
        </p:spPr>
      </p:pic>
      <p:pic>
        <p:nvPicPr>
          <p:cNvPr id="6" name="Picture 5" descr="Snimak ekrana 2025-11-11 00230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714356"/>
            <a:ext cx="3643338" cy="55007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71538" y="928670"/>
            <a:ext cx="6858048" cy="5500726"/>
          </a:xfrm>
        </p:spPr>
      </p:pic>
    </p:spTree>
    <p:extLst>
      <p:ext uri="{BB962C8B-B14F-4D97-AF65-F5344CB8AC3E}">
        <p14:creationId xmlns:p14="http://schemas.microsoft.com/office/powerpoint/2010/main" xmlns="" val="20275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7628707389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1214422"/>
            <a:ext cx="3357586" cy="4929222"/>
          </a:xfrm>
          <a:prstGeom prst="rect">
            <a:avLst/>
          </a:prstGeom>
        </p:spPr>
      </p:pic>
      <p:pic>
        <p:nvPicPr>
          <p:cNvPr id="5" name="Picture 4" descr="17628707389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214422"/>
            <a:ext cx="4286280" cy="48577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910" y="6215082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Формирали смо  просторну целину за звук и покрет  у сарадњи са породицом  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4282" y="857232"/>
            <a:ext cx="4286280" cy="51435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572000" y="857232"/>
            <a:ext cx="3886192" cy="51435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6072206"/>
            <a:ext cx="871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Учешће деце вас.гр.у години пред полазак у школу на Фестивалу мини рукомета у </a:t>
            </a:r>
          </a:p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Хали спортова Крушевац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93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4348" y="785794"/>
            <a:ext cx="3571900" cy="5357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14810" y="785794"/>
            <a:ext cx="4786314" cy="35004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214810" y="4286256"/>
            <a:ext cx="4786314" cy="187489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2910" y="6357958"/>
            <a:ext cx="41434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Пројекат </a:t>
            </a:r>
            <a:r>
              <a:rPr lang="sr-Cyrl-RS" sz="14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Моје тело </a:t>
            </a:r>
            <a:endParaRPr lang="en-US" sz="14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105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00034" y="1214422"/>
            <a:ext cx="4114800" cy="45005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857752" y="1214422"/>
            <a:ext cx="4076700" cy="45005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00166" y="6000768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Дан за дружење са стоматологом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205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42910" y="1071546"/>
            <a:ext cx="3562350" cy="45005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429124" y="1071546"/>
            <a:ext cx="4248150" cy="44291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14348" y="5929330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Музичка радионица .Заједничко учење и дружење деце и васпитача  вас.гр.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BA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Мудраковцу 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 децом и учитељицом 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ОШ 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Ј.Ј.Змај </a:t>
            </a:r>
            <a:endParaRPr lang="en-US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9199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85786" y="1357298"/>
            <a:ext cx="7315200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000100" y="5643578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Деца и васпитачи вртића 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Звончић у</a:t>
            </a:r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НБК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71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4282" y="1071546"/>
            <a:ext cx="4143404" cy="24384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357686" y="1071546"/>
            <a:ext cx="4643470" cy="2428892"/>
          </a:xfrm>
          <a:prstGeom prst="rect">
            <a:avLst/>
          </a:prstGeom>
        </p:spPr>
      </p:pic>
      <p:pic>
        <p:nvPicPr>
          <p:cNvPr id="7" name="Picture 6" descr="Snimak ekrana 2025-11-11 00110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3714752"/>
            <a:ext cx="4286280" cy="30003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572000" y="4929198"/>
            <a:ext cx="42148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Заједничка игра и учење деце и васпитача вртића 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Звончић </a:t>
            </a:r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sr-Cyrl-RS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Наша радост </a:t>
            </a:r>
            <a:endParaRPr lang="en-US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314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28662" y="1142984"/>
            <a:ext cx="76200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363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4348" y="1071546"/>
            <a:ext cx="7143800" cy="50291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71736" y="628652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Истражујемо...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63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1285860"/>
            <a:ext cx="3880945" cy="4278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273"/>
          <a:stretch/>
        </p:blipFill>
        <p:spPr>
          <a:xfrm>
            <a:off x="4857752" y="1428736"/>
            <a:ext cx="3688080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5857892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Састанак Тима за ИКТ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9190" y="5786454"/>
            <a:ext cx="4214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Састанак Тима ментора и приправника </a:t>
            </a:r>
            <a:endParaRPr lang="en-US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nimak ekrana 2025-11-08 2208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8" y="1214422"/>
            <a:ext cx="4500594" cy="5000660"/>
          </a:xfrm>
          <a:prstGeom prst="rect">
            <a:avLst/>
          </a:prstGeom>
        </p:spPr>
      </p:pic>
      <p:pic>
        <p:nvPicPr>
          <p:cNvPr id="6" name="Content Placeholder 3" descr="Snimak ekrana 2025-11-08 22104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214422"/>
            <a:ext cx="3857652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250</TotalTime>
  <Words>206</Words>
  <Application>Microsoft Office PowerPoint</Application>
  <PresentationFormat>On-screen Show (4:3)</PresentationFormat>
  <Paragraphs>50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Trek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NN</cp:lastModifiedBy>
  <cp:revision>34</cp:revision>
  <dcterms:created xsi:type="dcterms:W3CDTF">2025-11-04T15:27:37Z</dcterms:created>
  <dcterms:modified xsi:type="dcterms:W3CDTF">2025-11-12T10:38:50Z</dcterms:modified>
</cp:coreProperties>
</file>