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6"/>
  </p:notesMasterIdLst>
  <p:sldIdLst>
    <p:sldId id="256" r:id="rId2"/>
    <p:sldId id="278" r:id="rId3"/>
    <p:sldId id="281" r:id="rId4"/>
    <p:sldId id="258" r:id="rId5"/>
    <p:sldId id="259" r:id="rId6"/>
    <p:sldId id="261" r:id="rId7"/>
    <p:sldId id="263" r:id="rId8"/>
    <p:sldId id="276" r:id="rId9"/>
    <p:sldId id="282" r:id="rId10"/>
    <p:sldId id="264" r:id="rId11"/>
    <p:sldId id="265" r:id="rId12"/>
    <p:sldId id="267" r:id="rId13"/>
    <p:sldId id="279" r:id="rId14"/>
    <p:sldId id="268" r:id="rId15"/>
    <p:sldId id="280" r:id="rId16"/>
    <p:sldId id="269" r:id="rId17"/>
    <p:sldId id="283" r:id="rId18"/>
    <p:sldId id="284" r:id="rId19"/>
    <p:sldId id="285" r:id="rId20"/>
    <p:sldId id="270" r:id="rId21"/>
    <p:sldId id="271" r:id="rId22"/>
    <p:sldId id="272" r:id="rId23"/>
    <p:sldId id="274" r:id="rId24"/>
    <p:sldId id="275" r:id="rId25"/>
  </p:sldIdLst>
  <p:sldSz cx="9144000" cy="5143500" type="screen16x9"/>
  <p:notesSz cx="6858000" cy="9144000"/>
  <p:embeddedFontLst>
    <p:embeddedFont>
      <p:font typeface="Roboto" charset="0"/>
      <p:regular r:id="rId27"/>
      <p:bold r:id="rId28"/>
      <p:italic r:id="rId29"/>
      <p:boldItalic r:id="rId30"/>
    </p:embeddedFont>
    <p:embeddedFont>
      <p:font typeface="Calibri" pitchFamily="34" charset="0"/>
      <p:regular r:id="rId31"/>
      <p:bold r:id="rId32"/>
      <p:italic r:id="rId33"/>
      <p:boldItalic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946" y="-235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18ed329d730ecee2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18ed329d730ecee2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18ed329d730ecee2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18ed329d730ecee2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8ed329d730ecee2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18ed329d730ecee2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8ed329d730ecee2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18ed329d730ecee2_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ac9c70de7961c1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ac9c70de7961c1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ac9c70de7961c14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ac9c70de7961c14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ac9c70de7961c14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ac9c70de7961c14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ac9c70de7961c14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ac9c70de7961c14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218d5934fffe05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218d5934fffe05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18ed329d730ecee2_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18ed329d730ecee2_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47db775182b15f3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47db775182b15f3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18ed329d730ecee2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18ed329d730ecee2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47db775182b15f35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47db775182b15f35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38796a9ba83f854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38796a9ba83f854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c29897ada0a1ae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3c29897ada0a1ae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c29897ada0a1ae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3c29897ada0a1ae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68cb96184ed1b21b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68cb96184ed1b21b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68cb96184ed1b21b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g68cb96184ed1b21b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38796a9ba83f854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38796a9ba83f854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body" idx="1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" name="Google Shape;57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>
            <a:spLocks noGrp="1"/>
          </p:cNvSpPr>
          <p:nvPr>
            <p:ph type="body" idx="1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geometr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lnSpcReduction="10000"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.pn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8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youtube.com/watch?v=zwuNP1xs4gY" TargetMode="External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/>
          <p:nvPr/>
        </p:nvSpPr>
        <p:spPr>
          <a:xfrm>
            <a:off x="0" y="108850"/>
            <a:ext cx="9372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Вртић </a:t>
            </a:r>
            <a:r>
              <a:rPr lang="en" sz="3000" i="1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Голуб мира</a:t>
            </a:r>
            <a:endParaRPr sz="3000" i="1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2" y="4305300"/>
            <a:ext cx="9144000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800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                 </a:t>
            </a:r>
            <a:r>
              <a:rPr lang="en" sz="1800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Октобар</a:t>
            </a:r>
            <a:endParaRPr lang="sr-Cyrl-RS" sz="1800" dirty="0" smtClean="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800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                   </a:t>
            </a:r>
            <a:r>
              <a:rPr lang="en" sz="1800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 </a:t>
            </a:r>
            <a:r>
              <a:rPr lang="en" sz="18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2025.</a:t>
            </a:r>
            <a:endParaRPr sz="180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800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           </a:t>
            </a:r>
            <a:r>
              <a:rPr lang="en" sz="1800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Месечни </a:t>
            </a:r>
            <a:r>
              <a:rPr lang="en" sz="18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билтен</a:t>
            </a:r>
            <a:endParaRPr sz="180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6" name="Picture 5" descr="Snimak ekrana 2025-11-08 21121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2745" y="0"/>
            <a:ext cx="5881255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3" name="Picture 2" descr="Snimak ekrana 2025-09-27 17134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5202" y="90056"/>
            <a:ext cx="5126180" cy="49668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3909" y="1856509"/>
            <a:ext cx="8853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 вртићу </a:t>
            </a:r>
            <a:r>
              <a:rPr lang="sr-Cyrl-RS" sz="2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Голуб мира </a:t>
            </a:r>
            <a:endParaRPr lang="en-US" sz="24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92875"/>
            <a:ext cx="2848524" cy="2755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91175" y="92875"/>
            <a:ext cx="5052824" cy="284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69107" y="2269978"/>
            <a:ext cx="3281476" cy="247135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9"/>
          <p:cNvSpPr txBox="1"/>
          <p:nvPr/>
        </p:nvSpPr>
        <p:spPr>
          <a:xfrm flipH="1">
            <a:off x="4850563" y="3050441"/>
            <a:ext cx="42888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Програм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Живимо и учимо заједно</a:t>
            </a:r>
            <a:endParaRPr sz="1800" i="1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Јасика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sp>
        <p:nvSpPr>
          <p:cNvPr id="133" name="Google Shape;133;p19"/>
          <p:cNvSpPr txBox="1"/>
          <p:nvPr/>
        </p:nvSpPr>
        <p:spPr>
          <a:xfrm>
            <a:off x="-4575" y="3094226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Игре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 некад и сад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7" name="Picture 6" descr="Snimak ekrana 2025-09-27 171345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59436" y="2985113"/>
            <a:ext cx="1011382" cy="97035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07513" y="496963"/>
            <a:ext cx="2728974" cy="3638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64648" y="496938"/>
            <a:ext cx="2728974" cy="3638652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5"/>
          <p:cNvSpPr txBox="1"/>
          <p:nvPr/>
        </p:nvSpPr>
        <p:spPr>
          <a:xfrm>
            <a:off x="-4576" y="2043212"/>
            <a:ext cx="9144000" cy="213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Група деце у години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пред полазак у школу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Јасика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Мостови међу генерацијама</a:t>
            </a:r>
            <a:endParaRPr sz="1800" i="1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Коло српских сестара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5" name="Picture 4" descr="Snimak ekrana 2025-09-27 171345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400" y="318113"/>
            <a:ext cx="1011382" cy="97035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124424" cy="3124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29225" y="152400"/>
            <a:ext cx="2343320" cy="3124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24945" y="152400"/>
            <a:ext cx="3066657" cy="4088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Snimak ekrana 2025-09-27 171345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8982" y="3456168"/>
            <a:ext cx="1011382" cy="97035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4780" y="3505200"/>
            <a:ext cx="425957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Трибина </a:t>
            </a:r>
            <a:r>
              <a:rPr lang="sr-Cyrl-RS" sz="1800" i="1" dirty="0" smtClean="0">
                <a:latin typeface="Times New Roman" pitchFamily="18" charset="0"/>
                <a:cs typeface="Times New Roman" pitchFamily="18" charset="0"/>
              </a:rPr>
              <a:t>Градитељи мира, градитељи породице</a:t>
            </a:r>
          </a:p>
          <a:p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Читлук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4584" y="392860"/>
            <a:ext cx="2995416" cy="19575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259" y="2564811"/>
            <a:ext cx="3022600" cy="2266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28655" y="360218"/>
            <a:ext cx="3983181" cy="32766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8"/>
          <p:cNvSpPr txBox="1"/>
          <p:nvPr/>
        </p:nvSpPr>
        <p:spPr>
          <a:xfrm flipH="1">
            <a:off x="3916526" y="3757988"/>
            <a:ext cx="5077500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Избор рецитатора за </a:t>
            </a:r>
            <a:r>
              <a:rPr lang="en" sz="1800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такмичење</a:t>
            </a:r>
            <a:endParaRPr sz="180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Лете лете лепе речи</a:t>
            </a:r>
            <a:endParaRPr sz="1800" i="1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1696" y="556385"/>
            <a:ext cx="4083851" cy="3378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90280" y="466341"/>
            <a:ext cx="2892525" cy="3703877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0"/>
          <p:cNvSpPr txBox="1"/>
          <p:nvPr/>
        </p:nvSpPr>
        <p:spPr>
          <a:xfrm flipH="1">
            <a:off x="90055" y="3810735"/>
            <a:ext cx="9883670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sr-Cyrl-RS" sz="1800" dirty="0" smtClean="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800" i="1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 </a:t>
            </a:r>
            <a:r>
              <a:rPr lang="en" sz="1800" i="1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Њено </a:t>
            </a:r>
            <a:r>
              <a:rPr lang="en" sz="1800" i="1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величанство књига</a:t>
            </a:r>
            <a:endParaRPr sz="1800" i="1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sp>
        <p:nvSpPr>
          <p:cNvPr id="141" name="Google Shape;141;p20"/>
          <p:cNvSpPr txBox="1"/>
          <p:nvPr/>
        </p:nvSpPr>
        <p:spPr>
          <a:xfrm flipH="1">
            <a:off x="5578425" y="4126726"/>
            <a:ext cx="3561000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Лете лете лепе речи</a:t>
            </a:r>
            <a:endParaRPr sz="1800" i="1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Мила Беадер, наша представница</a:t>
            </a:r>
            <a:endParaRPr sz="180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6" name="Picture 5" descr="Snimak ekrana 2025-09-27 171345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8872" y="138004"/>
            <a:ext cx="1011382" cy="97035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0251108_2008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1982"/>
            <a:ext cx="4481945" cy="3141518"/>
          </a:xfrm>
          <a:prstGeom prst="rect">
            <a:avLst/>
          </a:prstGeom>
        </p:spPr>
      </p:pic>
      <p:pic>
        <p:nvPicPr>
          <p:cNvPr id="6" name="Picture 5" descr="20251107_1456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3226" y="1097280"/>
            <a:ext cx="4184073" cy="39540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59927" y="491836"/>
            <a:ext cx="31449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Чаробњак из Оза ,</a:t>
            </a:r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вртићу Голуб мира .</a:t>
            </a:r>
            <a:endParaRPr lang="sr-Cyrl-RS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Snimak ekrana 2025-09-27 17134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2618" y="89513"/>
            <a:ext cx="1011382" cy="970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Snimak ekrana 2025-11-08 02273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0"/>
            <a:ext cx="4488873" cy="198812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7036" y="256309"/>
            <a:ext cx="5126182" cy="4454235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3"/>
          <p:cNvSpPr txBox="1"/>
          <p:nvPr/>
        </p:nvSpPr>
        <p:spPr>
          <a:xfrm flipH="1">
            <a:off x="6077675" y="1833650"/>
            <a:ext cx="30708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Дечји вашар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хуманитарног карактера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4" name="Picture 3" descr="Snimak ekrana 2025-09-27 17134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6945" y="512076"/>
            <a:ext cx="1011382" cy="97035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691" y="90055"/>
            <a:ext cx="5230091" cy="5053445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1"/>
          <p:cNvSpPr txBox="1"/>
          <p:nvPr/>
        </p:nvSpPr>
        <p:spPr>
          <a:xfrm>
            <a:off x="5791199" y="2043199"/>
            <a:ext cx="3348099" cy="1015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Видљивост пројекта у локалној заједници</a:t>
            </a:r>
            <a:endParaRPr sz="180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Пројекат Голуб писмоноша</a:t>
            </a:r>
            <a:endParaRPr sz="180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66205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2"/>
          <p:cNvSpPr txBox="1"/>
          <p:nvPr/>
        </p:nvSpPr>
        <p:spPr>
          <a:xfrm>
            <a:off x="4738255" y="4329462"/>
            <a:ext cx="4639134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Јесењи излет </a:t>
            </a:r>
            <a:endParaRPr sz="180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Рибарска Бања</a:t>
            </a:r>
            <a:endParaRPr sz="180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531123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4"/>
          <p:cNvSpPr txBox="1"/>
          <p:nvPr/>
        </p:nvSpPr>
        <p:spPr>
          <a:xfrm>
            <a:off x="5427826" y="2043196"/>
            <a:ext cx="3720900" cy="1015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Видљивост у локалној заједници</a:t>
            </a:r>
            <a:endParaRPr sz="180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Живимо и учимо заједно</a:t>
            </a:r>
            <a:endParaRPr sz="1800" i="1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Јасика</a:t>
            </a:r>
            <a:endParaRPr sz="180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479473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4"/>
          <p:cNvSpPr txBox="1"/>
          <p:nvPr/>
        </p:nvSpPr>
        <p:spPr>
          <a:xfrm flipH="1">
            <a:off x="5645726" y="1648691"/>
            <a:ext cx="3498272" cy="1292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Посебни и специјализовани </a:t>
            </a:r>
            <a:r>
              <a:rPr lang="en" sz="1800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програми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Понуда часова плеса и енглеског језика. 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82138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25"/>
          <p:cNvSpPr txBox="1"/>
          <p:nvPr/>
        </p:nvSpPr>
        <p:spPr>
          <a:xfrm>
            <a:off x="4577" y="2043212"/>
            <a:ext cx="9144000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19254" y="2175163"/>
            <a:ext cx="3851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800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Процес самовредновања</a:t>
            </a:r>
          </a:p>
          <a:p>
            <a:pPr lvl="0" algn="ctr"/>
            <a:r>
              <a:rPr lang="ru-RU" sz="1800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Тим за Св и Тим за СУ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129300" cy="36922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34100" y="152400"/>
            <a:ext cx="4557500" cy="4398818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17"/>
          <p:cNvSpPr txBox="1"/>
          <p:nvPr/>
        </p:nvSpPr>
        <p:spPr>
          <a:xfrm flipH="1">
            <a:off x="-4575" y="3765633"/>
            <a:ext cx="91440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Хоризонтална размена</a:t>
            </a:r>
            <a:endParaRPr sz="180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Стручно усавршавање</a:t>
            </a:r>
            <a:endParaRPr sz="180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Јачање професионалних компетенција</a:t>
            </a:r>
            <a:endParaRPr sz="180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0837" y="96982"/>
            <a:ext cx="3629890" cy="4759036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6"/>
          <p:cNvSpPr txBox="1"/>
          <p:nvPr/>
        </p:nvSpPr>
        <p:spPr>
          <a:xfrm>
            <a:off x="6239726" y="2043201"/>
            <a:ext cx="2908800" cy="1292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Хоризонтална размена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Размена искуства 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између два вртића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Владо Јурић </a:t>
            </a: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и </a:t>
            </a:r>
            <a:r>
              <a:rPr lang="en" sz="1800" i="1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Голуб мира</a:t>
            </a:r>
            <a:endParaRPr sz="1800" i="1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5" name="Picture 4" descr="Snimak ekrana 2025-11-08 21520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376" y="976746"/>
            <a:ext cx="4889772" cy="284710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982" y="410000"/>
            <a:ext cx="8354318" cy="60780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Састанак Тима за ИКТ</a:t>
            </a:r>
            <a:br>
              <a:rPr lang="sr-Cyrl-RS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Документовање 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Snimak ekrana 2025-11-08 20444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4745" y="1226127"/>
            <a:ext cx="4703619" cy="3345873"/>
          </a:xfrm>
          <a:prstGeom prst="rect">
            <a:avLst/>
          </a:prstGeom>
        </p:spPr>
      </p:pic>
      <p:pic>
        <p:nvPicPr>
          <p:cNvPr id="5" name="Picture 4" descr="Snimak ekrana 2025-11-08 2045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708" y="1195730"/>
            <a:ext cx="3682387" cy="340397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13019" y="326348"/>
            <a:ext cx="3909061" cy="4580931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30"/>
          <p:cNvSpPr txBox="1"/>
          <p:nvPr/>
        </p:nvSpPr>
        <p:spPr>
          <a:xfrm>
            <a:off x="0" y="3870961"/>
            <a:ext cx="7330441" cy="1015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Заједница која учи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Заједница учења 1. 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Вртићи</a:t>
            </a:r>
            <a:r>
              <a:rPr lang="sr-Cyrl-RS" sz="1800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:</a:t>
            </a:r>
            <a:r>
              <a:rPr lang="en" sz="1800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 </a:t>
            </a:r>
            <a:r>
              <a:rPr lang="en" sz="1800" b="1" i="1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Бисери, Владо </a:t>
            </a:r>
            <a:r>
              <a:rPr lang="en" sz="1800" b="1" i="1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Јурић</a:t>
            </a:r>
            <a:r>
              <a:rPr lang="sr-Cyrl-RS" sz="1800" b="1" i="1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,Колибри</a:t>
            </a:r>
            <a:r>
              <a:rPr lang="en" sz="1800" b="1" i="1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 </a:t>
            </a:r>
            <a:r>
              <a:rPr lang="en" sz="1800" b="1" i="1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и </a:t>
            </a:r>
            <a:r>
              <a:rPr lang="en" sz="1800" b="1" i="1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Голуб </a:t>
            </a:r>
            <a:r>
              <a:rPr lang="en" sz="1800" b="1" i="1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мира</a:t>
            </a:r>
            <a:endParaRPr sz="1800" b="1" i="1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4" name="Content Placeholder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9090"/>
          <a:stretch/>
        </p:blipFill>
        <p:spPr>
          <a:xfrm>
            <a:off x="142875" y="280363"/>
            <a:ext cx="4695825" cy="348010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2"/>
          <p:cNvSpPr txBox="1"/>
          <p:nvPr/>
        </p:nvSpPr>
        <p:spPr>
          <a:xfrm>
            <a:off x="387535" y="145100"/>
            <a:ext cx="4007440" cy="46322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400" tIns="25400" rIns="25400" bIns="25400" anchor="ctr" anchorCtr="0">
            <a:noAutofit/>
          </a:bodyPr>
          <a:lstStyle/>
          <a:p>
            <a:pPr algn="ctr">
              <a:lnSpc>
                <a:spcPct val="155500"/>
              </a:lnSpc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2"/>
          <p:cNvSpPr txBox="1"/>
          <p:nvPr/>
        </p:nvSpPr>
        <p:spPr>
          <a:xfrm>
            <a:off x="4136232" y="1285875"/>
            <a:ext cx="4716824" cy="2154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sr-Cyrl-ME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Састанак Васпитно-образовног већа- наша заједница на заједничком путу унапређивања квалитета рада Уст</a:t>
            </a:r>
          </a:p>
          <a:p>
            <a:pPr algn="ctr">
              <a:lnSpc>
                <a:spcPct val="140000"/>
              </a:lnSpc>
            </a:pPr>
            <a:endParaRPr lang="sr-Cyrl-ME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40000"/>
              </a:lnSpc>
            </a:pPr>
            <a:r>
              <a:rPr lang="sr-Cyrl-ME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ано</a:t>
            </a:r>
            <a:endParaRPr sz="2000" b="1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25236" y="3837712"/>
            <a:ext cx="76684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Cyrl-R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0" descr="Snimak ekrana 2025-11-08 22104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04800"/>
            <a:ext cx="4156364" cy="4170218"/>
          </a:xfrm>
          <a:prstGeom prst="rect">
            <a:avLst/>
          </a:prstGeom>
        </p:spPr>
      </p:pic>
      <p:pic>
        <p:nvPicPr>
          <p:cNvPr id="12" name="Picture 11" descr="Snimak ekrana 2025-11-08 22085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1109" y="311726"/>
            <a:ext cx="4454236" cy="45373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0774" y="3009975"/>
            <a:ext cx="2507124" cy="18818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22778" y="297600"/>
            <a:ext cx="3519076" cy="2639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1026" y="297608"/>
            <a:ext cx="2507126" cy="3747025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27"/>
          <p:cNvSpPr txBox="1"/>
          <p:nvPr/>
        </p:nvSpPr>
        <p:spPr>
          <a:xfrm>
            <a:off x="2938150" y="1520863"/>
            <a:ext cx="62103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Сарадња са 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ОШ</a:t>
            </a:r>
            <a:r>
              <a:rPr lang="sr-Cyrl-RS" sz="1800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 </a:t>
            </a:r>
            <a:r>
              <a:rPr lang="en" sz="1800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 </a:t>
            </a:r>
            <a:r>
              <a:rPr lang="en" sz="1800" b="1" i="1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Д</a:t>
            </a:r>
            <a:r>
              <a:rPr lang="en" sz="1800" b="1" i="1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. </a:t>
            </a:r>
            <a:r>
              <a:rPr lang="en" sz="1800" b="1" i="1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Обрадовић</a:t>
            </a:r>
            <a:endParaRPr sz="1800" b="1" i="1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Транзиција 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вртић - школа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9942" y="226113"/>
            <a:ext cx="4775452" cy="3581601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28"/>
          <p:cNvSpPr txBox="1"/>
          <p:nvPr/>
        </p:nvSpPr>
        <p:spPr>
          <a:xfrm rot="-428">
            <a:off x="1913000" y="4442274"/>
            <a:ext cx="72309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40 садница за 40 година вртића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 flipH="1">
            <a:off x="4575" y="4154173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Сарадња са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Србија шуме</a:t>
            </a:r>
            <a:endParaRPr sz="1800" i="1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193" name="Google Shape;193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85460" y="226125"/>
            <a:ext cx="3558539" cy="311143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494020" y="3368040"/>
            <a:ext cx="36499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5"/>
              </a:rPr>
              <a:t>https://www.youtube.com/watch?v=zwuNP1xs4gY</a:t>
            </a:r>
            <a:endParaRPr lang="sr-Cyrl-RS" dirty="0" smtClean="0"/>
          </a:p>
          <a:p>
            <a:endParaRPr lang="sr-Cyrl-R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290899" cy="3877668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9"/>
          <p:cNvSpPr txBox="1"/>
          <p:nvPr/>
        </p:nvSpPr>
        <p:spPr>
          <a:xfrm>
            <a:off x="4443300" y="152400"/>
            <a:ext cx="4700700" cy="3785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"Мали научници" из вртића у Читлуку имали су прилику да искусе изванредан час биологије у ОШ" Свети Сава". Кроз пројекат 'Чудесни свет опалог лишћа', представили смо им богатство и тајне природе, подстичући радозналост и љубав према науци.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Централни део посете била је интерактивна радионица и међувршњачко дружење са ученицима петог разреда, који су били наши ментори. "Совице" су добиле јединствену прилику да завире у микро-свет – посматрали су опало лишће под микроскопом.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sp>
        <p:nvSpPr>
          <p:cNvPr id="200" name="Google Shape;200;p29"/>
          <p:cNvSpPr txBox="1"/>
          <p:nvPr/>
        </p:nvSpPr>
        <p:spPr>
          <a:xfrm>
            <a:off x="-1" y="4400712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Група деце у години пред полазак у школу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Читлук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7782" y="179855"/>
            <a:ext cx="2484480" cy="1863353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31"/>
          <p:cNvSpPr txBox="1"/>
          <p:nvPr/>
        </p:nvSpPr>
        <p:spPr>
          <a:xfrm>
            <a:off x="-4576" y="2043212"/>
            <a:ext cx="9144000" cy="15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Живимо и учимо заједно</a:t>
            </a:r>
            <a:endParaRPr sz="1800" i="1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Јасика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Посета деце вртићу </a:t>
            </a:r>
            <a:r>
              <a:rPr lang="en" sz="1800" i="1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Голуб мира</a:t>
            </a:r>
            <a:endParaRPr sz="1800" i="1" smtClean="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заједничко обележавање јубилеја</a:t>
            </a:r>
            <a:endParaRPr sz="18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213" name="Google Shape;213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79785" y="179850"/>
            <a:ext cx="4572000" cy="3428994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31"/>
          <p:cNvSpPr txBox="1"/>
          <p:nvPr/>
        </p:nvSpPr>
        <p:spPr>
          <a:xfrm>
            <a:off x="-4576" y="4075212"/>
            <a:ext cx="9144000" cy="861744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Наши другари из Јасике кажу </a:t>
            </a:r>
            <a:endParaRPr sz="200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да су им се највише свиделе бебе!</a:t>
            </a:r>
            <a:r>
              <a:rPr lang="en" sz="2400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24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2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20" name="Google Shape;22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8230" y="470144"/>
            <a:ext cx="7536873" cy="450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320</Words>
  <PresentationFormat>On-screen Show (16:9)</PresentationFormat>
  <Paragraphs>75</Paragraphs>
  <Slides>24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Times New Roman</vt:lpstr>
      <vt:lpstr>Roboto</vt:lpstr>
      <vt:lpstr>Calibri</vt:lpstr>
      <vt:lpstr>Geometric</vt:lpstr>
      <vt:lpstr>Slide 1</vt:lpstr>
      <vt:lpstr> 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Састанак Тима за ИКТ Документовање 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NN</dc:creator>
  <cp:lastModifiedBy>NN</cp:lastModifiedBy>
  <cp:revision>23</cp:revision>
  <dcterms:modified xsi:type="dcterms:W3CDTF">2025-11-12T08:27:13Z</dcterms:modified>
</cp:coreProperties>
</file>